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0A3689-C87D-4D88-AFA0-544FB90AE03E}" type="datetimeFigureOut">
              <a:rPr lang="lt-LT" smtClean="0"/>
              <a:t>2025-01-06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191093-8051-4534-8524-E4198C35C7F9}" type="slidenum">
              <a:rPr lang="lt-LT" smtClean="0"/>
              <a:t>‹#›</a:t>
            </a:fld>
            <a:endParaRPr lang="lt-LT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80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3689-C87D-4D88-AFA0-544FB90AE03E}" type="datetimeFigureOut">
              <a:rPr lang="lt-LT" smtClean="0"/>
              <a:t>2025-01-06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1093-8051-4534-8524-E4198C35C7F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608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3689-C87D-4D88-AFA0-544FB90AE03E}" type="datetimeFigureOut">
              <a:rPr lang="lt-LT" smtClean="0"/>
              <a:t>2025-01-06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1093-8051-4534-8524-E4198C35C7F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9720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3689-C87D-4D88-AFA0-544FB90AE03E}" type="datetimeFigureOut">
              <a:rPr lang="lt-LT" smtClean="0"/>
              <a:t>2025-01-06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1093-8051-4534-8524-E4198C35C7F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7049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3689-C87D-4D88-AFA0-544FB90AE03E}" type="datetimeFigureOut">
              <a:rPr lang="lt-LT" smtClean="0"/>
              <a:t>2025-01-06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1093-8051-4534-8524-E4198C35C7F9}" type="slidenum">
              <a:rPr lang="lt-LT" smtClean="0"/>
              <a:t>‹#›</a:t>
            </a:fld>
            <a:endParaRPr lang="lt-LT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50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3689-C87D-4D88-AFA0-544FB90AE03E}" type="datetimeFigureOut">
              <a:rPr lang="lt-LT" smtClean="0"/>
              <a:t>2025-01-06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1093-8051-4534-8524-E4198C35C7F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897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3689-C87D-4D88-AFA0-544FB90AE03E}" type="datetimeFigureOut">
              <a:rPr lang="lt-LT" smtClean="0"/>
              <a:t>2025-01-06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1093-8051-4534-8524-E4198C35C7F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63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3689-C87D-4D88-AFA0-544FB90AE03E}" type="datetimeFigureOut">
              <a:rPr lang="lt-LT" smtClean="0"/>
              <a:t>2025-01-06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1093-8051-4534-8524-E4198C35C7F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6232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3689-C87D-4D88-AFA0-544FB90AE03E}" type="datetimeFigureOut">
              <a:rPr lang="lt-LT" smtClean="0"/>
              <a:t>2025-01-06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1093-8051-4534-8524-E4198C35C7F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23090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3689-C87D-4D88-AFA0-544FB90AE03E}" type="datetimeFigureOut">
              <a:rPr lang="lt-LT" smtClean="0"/>
              <a:t>2025-01-06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1093-8051-4534-8524-E4198C35C7F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3653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3689-C87D-4D88-AFA0-544FB90AE03E}" type="datetimeFigureOut">
              <a:rPr lang="lt-LT" smtClean="0"/>
              <a:t>2025-01-06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1093-8051-4534-8524-E4198C35C7F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1137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0A3689-C87D-4D88-AFA0-544FB90AE03E}" type="datetimeFigureOut">
              <a:rPr lang="lt-LT" smtClean="0"/>
              <a:t>2025-01-06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9191093-8051-4534-8524-E4198C35C7F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620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1A4B379-5897-4CC4-8914-6618AC021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932710"/>
            <a:ext cx="9966960" cy="2783613"/>
          </a:xfrm>
        </p:spPr>
        <p:txBody>
          <a:bodyPr>
            <a:normAutofit/>
          </a:bodyPr>
          <a:lstStyle/>
          <a:p>
            <a:r>
              <a:rPr lang="lt-L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PRIEKULĖS VAIKŲ LOPŠELIS-DARŽELIS </a:t>
            </a:r>
            <a:br>
              <a:rPr lang="lt-L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METAIS ĮGYVENDINO SVEIKATINGUMO PROJEKTĄ </a:t>
            </a:r>
            <a:br>
              <a:rPr lang="lt-L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„SVEIKA IR DARNI DARŽELIO BENDRUOMENĖ“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B0E58FB4-3E76-403E-B6E6-E256FE70C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377343"/>
            <a:ext cx="8767860" cy="1132514"/>
          </a:xfrm>
        </p:spPr>
        <p:txBody>
          <a:bodyPr>
            <a:normAutofit/>
          </a:bodyPr>
          <a:lstStyle/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Projektą finansavo Klaipėdos rajono savivaldybė  </a:t>
            </a:r>
          </a:p>
          <a:p>
            <a:endParaRPr lang="lt-LT" dirty="0"/>
          </a:p>
        </p:txBody>
      </p:sp>
      <p:sp>
        <p:nvSpPr>
          <p:cNvPr id="4" name="AutoShape 2" descr="Klaipėdos rajono savivaldybė">
            <a:extLst>
              <a:ext uri="{FF2B5EF4-FFF2-40B4-BE49-F238E27FC236}">
                <a16:creationId xmlns:a16="http://schemas.microsoft.com/office/drawing/2014/main" id="{C718509C-03C5-4B87-B55D-EB7F4C42D5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72013" y="3043238"/>
            <a:ext cx="28479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5" name="AutoShape 4" descr="Klaipėdos rajono savivaldybė">
            <a:extLst>
              <a:ext uri="{FF2B5EF4-FFF2-40B4-BE49-F238E27FC236}">
                <a16:creationId xmlns:a16="http://schemas.microsoft.com/office/drawing/2014/main" id="{C16703DA-D0C5-4B3A-8D7E-E46DAE15E9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24413" y="3195638"/>
            <a:ext cx="28479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6" name="AutoShape 6" descr="Klaipėdos rajono savivaldybė">
            <a:extLst>
              <a:ext uri="{FF2B5EF4-FFF2-40B4-BE49-F238E27FC236}">
                <a16:creationId xmlns:a16="http://schemas.microsoft.com/office/drawing/2014/main" id="{62691181-5CBE-456A-91FC-54E7A825E7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76813" y="3348038"/>
            <a:ext cx="28479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277928D9-2556-429E-B557-487DE0674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80" y="5486401"/>
            <a:ext cx="494951" cy="61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23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A0418C3-6312-4863-AA73-7C23D8AB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74583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SEMINARAI PEDAGOGAM</a:t>
            </a:r>
            <a:r>
              <a:rPr lang="lt-LT" sz="2800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lt-L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A503191-8483-45BB-92CC-DC79FC01E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77" y="1241572"/>
            <a:ext cx="10704352" cy="5125672"/>
          </a:xfrm>
        </p:spPr>
        <p:txBody>
          <a:bodyPr/>
          <a:lstStyle/>
          <a:p>
            <a:pPr marL="45720" indent="0">
              <a:buNone/>
            </a:pP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Organizuoti</a:t>
            </a: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nuotoliniai seminarai </a:t>
            </a: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pedagogams: „Kaip pasakyti tėvams, kad jų vaikas turi ypatingų poreikių“ ir „Kaip sėkmingai bendrauti su specialiųjų poreikių turinčiais vaikais“.</a:t>
            </a:r>
          </a:p>
          <a:p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Seminarai akredituoti, juos vedė </a:t>
            </a:r>
            <a:r>
              <a:rPr lang="lt-L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Všį</a:t>
            </a: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„Gyvenimo Universitetas LT“ lektoriai.</a:t>
            </a:r>
          </a:p>
          <a:p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Seminarus išklausė 16 pedagogų, kurie įgijo kvalifikacijos pažymėjimus, pažymas.</a:t>
            </a:r>
          </a:p>
          <a:p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Seminarai finansuoti iš Klaipėdos rajono savivaldybės sveikatos rėmimo programos lėšų.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72D034A8-2AB7-4BCC-A180-3CAF03C3C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2960" y="3655580"/>
            <a:ext cx="2567709" cy="336608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E06C2DB6-4F96-4F87-80F3-D40D5AC39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563" y="4054764"/>
            <a:ext cx="3366080" cy="256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40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F08B956-554B-4CE4-AD0E-9DA3F0618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1"/>
            <a:ext cx="9875520" cy="657138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ENSORINIŲ PRIEMONIŲ ĮSIGYJIMAS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5D1441B-DF88-4F5B-9818-C817C53C6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17739"/>
            <a:ext cx="9872871" cy="4678261"/>
          </a:xfrm>
        </p:spPr>
        <p:txBody>
          <a:bodyPr/>
          <a:lstStyle/>
          <a:p>
            <a:pPr marL="45720" indent="0">
              <a:buNone/>
            </a:pP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Įsigytos priemonės:</a:t>
            </a:r>
          </a:p>
          <a:p>
            <a:pPr marL="45720" indent="0">
              <a:buNone/>
            </a:pP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laikmačiai, skirti struktūruoti veiklas, 13 vnt.;</a:t>
            </a:r>
          </a:p>
          <a:p>
            <a:pPr marL="45720" indent="0">
              <a:buNone/>
            </a:pP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vibruojančios, nusiraminimo pagalvės, 2 vnt.</a:t>
            </a:r>
          </a:p>
          <a:p>
            <a:pPr marL="45720" indent="0">
              <a:buNone/>
            </a:pP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EC1BFE27-9949-40FD-B247-CFE457B47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36" y="3347209"/>
            <a:ext cx="3758269" cy="2748791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CF09C3B3-DAF9-47BE-83EE-852B18F17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37" y="3347208"/>
            <a:ext cx="3758269" cy="274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03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BA39A1D-97E5-4B62-8962-34A9CD3A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62000"/>
            <a:ext cx="9875520" cy="555072"/>
          </a:xfrm>
        </p:spPr>
        <p:txBody>
          <a:bodyPr>
            <a:normAutofit/>
          </a:bodyPr>
          <a:lstStyle/>
          <a:p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Įsigytos priemonės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lt-L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A57757F-D5E6-42E2-A15F-30F8FC6F1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392572"/>
            <a:ext cx="9872871" cy="4703428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sensori</a:t>
            </a:r>
            <a:r>
              <a:rPr lang="lt-L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niai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spaud</a:t>
            </a: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ai, 2 vnt.;</a:t>
            </a:r>
          </a:p>
          <a:p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dvigubi sensoriniai laikmačiai, 3 vnt.;</a:t>
            </a:r>
          </a:p>
          <a:p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geometrinių formų sensoriniai rinkiniai, 13 vnt.</a:t>
            </a:r>
          </a:p>
          <a:p>
            <a:endParaRPr lang="lt-L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434246F-514F-48E7-9033-E1FCC39B0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5" y="3187817"/>
            <a:ext cx="3638958" cy="3129094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DAAA7BDF-994A-4417-9DBE-40C889980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49" y="3187816"/>
            <a:ext cx="3733101" cy="3129094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24067CC3-81B5-42B9-82F8-197AF688A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930" y="3171039"/>
            <a:ext cx="3851906" cy="314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07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ABECF05-FA0D-4AB9-B939-A1FEBFC85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61394"/>
            <a:ext cx="9875520" cy="1428227"/>
          </a:xfrm>
        </p:spPr>
        <p:txBody>
          <a:bodyPr>
            <a:normAutofit/>
          </a:bodyPr>
          <a:lstStyle/>
          <a:p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Įsigytos priemonės:</a:t>
            </a:r>
            <a:b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sensorinės erdvės nusiraminimui, skirtos</a:t>
            </a:r>
            <a:b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Priekulės darželio ir Drevernos skyriaus ugdytiniams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86266ABC-2031-4690-A6B9-7B6DF0D37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7" y="2164359"/>
            <a:ext cx="4486214" cy="2908183"/>
          </a:xfr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A2C91FAD-57FB-43F5-87F7-2088EB959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10" y="3428999"/>
            <a:ext cx="3689258" cy="2676088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936B0727-6B98-4239-88E0-9C210CB0E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755" y="751164"/>
            <a:ext cx="3481431" cy="2551652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A1D7EFFC-66A4-4920-9093-31ECBCACB4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705" y="3428999"/>
            <a:ext cx="4153481" cy="311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14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1946A39-E4D8-4FCE-8269-4EB94355C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62000"/>
            <a:ext cx="9875520" cy="924187"/>
          </a:xfrm>
        </p:spPr>
        <p:txBody>
          <a:bodyPr>
            <a:normAutofit/>
          </a:bodyPr>
          <a:lstStyle/>
          <a:p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PASKAITA-DISKUSIJA TĖVAMS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544D89F-B962-439B-B0FB-822228104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86187"/>
            <a:ext cx="9872871" cy="4409813"/>
          </a:xfrm>
        </p:spPr>
        <p:txBody>
          <a:bodyPr/>
          <a:lstStyle/>
          <a:p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Organizuota paskaita-diskusija tėvams kaip įveikti vaikams patiriamą stresą dėl adaptacijos ar kitų kylančių veiksnių.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15DB8BF-7E0F-4544-8F7D-B03880FD4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11" y="2466362"/>
            <a:ext cx="2820610" cy="4118995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A004945E-88A4-46FA-B40D-A72C3671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1" y="2466362"/>
            <a:ext cx="5897460" cy="411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49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71E613D-AAC9-489F-B1A3-5FAD0184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62000"/>
            <a:ext cx="9875520" cy="706073"/>
          </a:xfrm>
        </p:spPr>
        <p:txBody>
          <a:bodyPr>
            <a:normAutofit/>
          </a:bodyPr>
          <a:lstStyle/>
          <a:p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PROJEKTO REZULTATŲ APIBENDRINIMAS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2C369FB-7D4F-4F5B-B034-6E1842E6A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52631"/>
            <a:ext cx="9872871" cy="4443369"/>
          </a:xfrm>
        </p:spPr>
        <p:txBody>
          <a:bodyPr/>
          <a:lstStyle/>
          <a:p>
            <a:r>
              <a:rPr lang="lt-L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 metu sustiprinta lopšelio-darželio sveikos gyvensenos kultūra. Įgyvendintos visos numatytos veiklos, kai kurios viršijo numatytą kiekį. </a:t>
            </a:r>
          </a:p>
          <a:p>
            <a:r>
              <a:rPr lang="lt-L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Bendradarbiaujant su partneriais praturtintos kasdienės ugdomosios veiklos, kurios stiprino vaikų, darbuotojų, tėvų emocinę savijautą, gerino psichinę ir fizinę sveikatą.</a:t>
            </a:r>
          </a:p>
          <a:p>
            <a:r>
              <a:rPr lang="lt-L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 projekto lėšas įsigytos reikalingos priemonės, kurios ir toliau bus naudojamos kasdienėje veikloje.</a:t>
            </a:r>
          </a:p>
          <a:p>
            <a:r>
              <a:rPr lang="lt-L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Numatomas projekto tęstinumas 2025 m.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8169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A55D499-B609-4BBB-ADF1-848E7BE73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PASIEKTAS TIKSLAS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3B0E6CF-AA8B-4838-84EF-FEE618DDD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02965"/>
            <a:ext cx="9872871" cy="4393035"/>
          </a:xfrm>
        </p:spPr>
        <p:txBody>
          <a:bodyPr/>
          <a:lstStyle/>
          <a:p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Stiprinta ugdytinių, jų tėvų (globėjų), darbuotojų psichinė sveikata, kurtos sąlygos psichikos sveikatos raštingumui, gerintos ugdymosi aplinkos stiprinant emocinę sveikatą.</a:t>
            </a:r>
          </a:p>
        </p:txBody>
      </p:sp>
    </p:spTree>
    <p:extLst>
      <p:ext uri="{BB962C8B-B14F-4D97-AF65-F5344CB8AC3E}">
        <p14:creationId xmlns:p14="http://schemas.microsoft.com/office/powerpoint/2010/main" val="4088889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61B7371-EFAB-4970-9581-03D52FBC1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64734"/>
            <a:ext cx="9875520" cy="847288"/>
          </a:xfrm>
        </p:spPr>
        <p:txBody>
          <a:bodyPr>
            <a:normAutofit/>
          </a:bodyPr>
          <a:lstStyle/>
          <a:p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ĮGYVENDINTI UŽDAVINIAI: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0318338-2669-4479-BDAE-B4F0FE55C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Sudarytos sąlygos 5-6 metų amžiaus vaikams dalyvaujant edukacijose pagerinti emocinę sveikatą.</a:t>
            </a:r>
          </a:p>
          <a:p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Sudarytos sąlygos darbuotojų psichikos kompetencijų gerinimui ir įgytos žinios, kaip dirbti su ugdytiniais, kurie patiria ugdymosi sunkumų.</a:t>
            </a:r>
          </a:p>
          <a:p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Organizuota tėvams (globėjams) paskaita-diskusija, kaip siekti teigiamo emocinio ryšio su vaiku, vengiant konfliktinių situacijų.</a:t>
            </a:r>
          </a:p>
          <a:p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Įsigytos inovatyvios sensorinės priemonės, kurios pagerino visų ugdytinių emocinę sveikatą, nes yra naudojamos kiekvieną dieną esant poreikiui grupėse.</a:t>
            </a:r>
          </a:p>
        </p:txBody>
      </p:sp>
    </p:spTree>
    <p:extLst>
      <p:ext uri="{BB962C8B-B14F-4D97-AF65-F5344CB8AC3E}">
        <p14:creationId xmlns:p14="http://schemas.microsoft.com/office/powerpoint/2010/main" val="24376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497E1B8-83E6-4CD2-9EFC-1E781208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48623"/>
            <a:ext cx="9875520" cy="1174459"/>
          </a:xfrm>
        </p:spPr>
        <p:txBody>
          <a:bodyPr>
            <a:normAutofit/>
          </a:bodyPr>
          <a:lstStyle/>
          <a:p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PROJEKTO PARTNERIAI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9B05852-F2D0-4BC8-B310-8FE5A416A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lt-L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Klaipėdos rajono savivaldybės visuomenės sveikatos biuras</a:t>
            </a:r>
          </a:p>
          <a:p>
            <a:pPr marL="0" indent="0">
              <a:buNone/>
            </a:pPr>
            <a:r>
              <a:rPr lang="lt-L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Sporto klubas „Pamario žirgai“</a:t>
            </a:r>
          </a:p>
          <a:p>
            <a:pPr marL="0" indent="0">
              <a:buNone/>
            </a:pPr>
            <a:endParaRPr lang="lt-LT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PROJEKTO FINANSAVIMAS</a:t>
            </a:r>
          </a:p>
          <a:p>
            <a:r>
              <a:rPr lang="lt-L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Apmokėtas seminaras - 200,00 Eur</a:t>
            </a:r>
          </a:p>
          <a:p>
            <a:r>
              <a:rPr lang="lt-L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Įsigytos sensorinės priemonės už 2500,00 Eur</a:t>
            </a:r>
            <a:endParaRPr lang="lt-LT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4286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F729F48-3956-4711-82FE-2ECC1EEE0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ĮGYVENDINTOS VEIKLOS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676B282-7C9C-48B2-AF80-60C2BF2B0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Organizuoti 4 psichologiniai mokymai-užsiėmimai 2 darželio darbuotojų grupėms, iš viso užsiėmimuose dalyvavo 24 darbuotojai. Užsiėmimai vyko balandžio ir spalio mėnesiais.</a:t>
            </a:r>
          </a:p>
          <a:p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Dviejų interaktyvių dienų užsiėmimų programa buvo skirta ugdyti darbuotojų psichologinį atsparumą, stiprinti emocinę sveikatą.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Mokymus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organizavo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 partneris Klaipėdos rajono savivaldybės visuomenės sveikatos biuras.</a:t>
            </a:r>
          </a:p>
          <a:p>
            <a:pPr marL="45720" indent="0">
              <a:buNone/>
            </a:pPr>
            <a:endParaRPr lang="lt-L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347B58-98CA-4000-962E-103874AFE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179465"/>
          </a:xfrm>
        </p:spPr>
        <p:txBody>
          <a:bodyPr>
            <a:normAutofit/>
          </a:bodyPr>
          <a:lstStyle/>
          <a:p>
            <a:r>
              <a:rPr lang="lt-L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Psichologiniai užsiėmimai darbuotojams 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EC712B66-E82A-4EAF-BEEA-141DA5247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514" y="2530357"/>
            <a:ext cx="3949817" cy="3050048"/>
          </a:xfr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6F886E76-7B6C-4D7E-B93A-F5408EE79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73" y="3800449"/>
            <a:ext cx="3212983" cy="2229840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8FBC2DFD-39E1-4094-9F8A-B2AD6E575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73" y="1350627"/>
            <a:ext cx="3195035" cy="2158415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E78D4B0B-F0E3-47B3-A701-026D49EF39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374" y="2058799"/>
            <a:ext cx="3108772" cy="394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7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25F774D-20C9-48D0-84BF-67169EE2A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75919"/>
          </a:xfrm>
        </p:spPr>
        <p:txBody>
          <a:bodyPr>
            <a:normAutofit/>
          </a:bodyPr>
          <a:lstStyle/>
          <a:p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EDUKACIJA ŽIRGYNE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BE2CBCD-2152-468A-A5C3-CDEFBA54D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44242"/>
            <a:ext cx="10249250" cy="4451758"/>
          </a:xfrm>
        </p:spPr>
        <p:txBody>
          <a:bodyPr>
            <a:normAutofit/>
          </a:bodyPr>
          <a:lstStyle/>
          <a:p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Organizuotos 5 edukacijos žirgyne, kuriose dalyvavo 5 grupių ugdytiniai, iš viso apie 80 ugdytinių.</a:t>
            </a:r>
          </a:p>
          <a:p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Užsiėmimų metu sporto klubo „Pamario žirgai“ savininkė Laura </a:t>
            </a:r>
            <a:r>
              <a:rPr lang="lt-L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Klimovaitė-Benetė</a:t>
            </a:r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supažindino vaikus su žirgyno aplinka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irgo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paruo</a:t>
            </a:r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imu</a:t>
            </a:r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jodinėjimui, raitelio apranga.</a:t>
            </a:r>
          </a:p>
          <a:p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Vaikai turėjo galimybę pamaitinti žirgus savo atsineštomis daržovėmis, paglostyti suaugusius žirgus ir pamatyti ką tik gimusį kumeliuką, patirti sensorinių pojūčių čiupinėjant žirgų pašarus (skirtingas tekstūras), glostant žirgus. </a:t>
            </a:r>
          </a:p>
          <a:p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Edukacijas organizavo projekto partneris sporto klubas „Pamario žirgai“.</a:t>
            </a:r>
          </a:p>
        </p:txBody>
      </p:sp>
    </p:spTree>
    <p:extLst>
      <p:ext uri="{BB962C8B-B14F-4D97-AF65-F5344CB8AC3E}">
        <p14:creationId xmlns:p14="http://schemas.microsoft.com/office/powerpoint/2010/main" val="3042657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3C55A80-DCA3-46B4-891A-3686BD7CE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54341"/>
            <a:ext cx="9875520" cy="536896"/>
          </a:xfrm>
        </p:spPr>
        <p:txBody>
          <a:bodyPr>
            <a:normAutofit/>
          </a:bodyPr>
          <a:lstStyle/>
          <a:p>
            <a:r>
              <a:rPr lang="lt-L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Edukacija žirgyne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CB2B917E-AB85-4D79-9DED-74FAB7F3C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3095538"/>
            <a:ext cx="4434872" cy="3186701"/>
          </a:xfr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D36379E1-2CE3-4788-B8A1-2077E6661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863" y="3095538"/>
            <a:ext cx="4434872" cy="3186702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5D717EE7-9FA2-436F-8413-016E531FC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4" y="792898"/>
            <a:ext cx="3045204" cy="2153874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9B9E272F-4184-41C6-AA46-E67D3941F2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833" y="792899"/>
            <a:ext cx="3123812" cy="215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1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1D3F52C-8742-4268-BD73-641D8E653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159C8223-FD90-492B-B13F-7A6BFD804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4" y="3733101"/>
            <a:ext cx="4313863" cy="2834917"/>
          </a:xfr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8A95EC30-FD83-4BE6-A1AC-C6594B660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937" y="1965960"/>
            <a:ext cx="3242869" cy="4608839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0FDF50AA-AA6F-48EF-82E7-6D0453BE2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53" y="1965960"/>
            <a:ext cx="3533688" cy="4602058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ABD5F81D-1851-4D85-8DAE-7614AEADD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4" y="520117"/>
            <a:ext cx="4313863" cy="311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40154"/>
      </p:ext>
    </p:extLst>
  </p:cSld>
  <p:clrMapOvr>
    <a:masterClrMapping/>
  </p:clrMapOvr>
</p:sld>
</file>

<file path=ppt/theme/theme1.xml><?xml version="1.0" encoding="utf-8"?>
<a:theme xmlns:a="http://schemas.openxmlformats.org/drawingml/2006/main" name="Pagrindas">
  <a:themeElements>
    <a:clrScheme name="Pagrinda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Pagri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grinda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TM03457444[[fn=Pagrindas]]</Template>
  <TotalTime>485</TotalTime>
  <Words>523</Words>
  <Application>Microsoft Office PowerPoint</Application>
  <PresentationFormat>Plačiaekranė</PresentationFormat>
  <Paragraphs>49</Paragraphs>
  <Slides>15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19" baseType="lpstr">
      <vt:lpstr>Arial</vt:lpstr>
      <vt:lpstr>Corbel</vt:lpstr>
      <vt:lpstr>Times New Roman</vt:lpstr>
      <vt:lpstr>Pagrindas</vt:lpstr>
      <vt:lpstr>PRIEKULĖS VAIKŲ LOPŠELIS-DARŽELIS  2024 METAIS ĮGYVENDINO SVEIKATINGUMO PROJEKTĄ  „SVEIKA IR DARNI DARŽELIO BENDRUOMENĖ“</vt:lpstr>
      <vt:lpstr>PASIEKTAS TIKSLAS</vt:lpstr>
      <vt:lpstr>ĮGYVENDINTI UŽDAVINIAI:</vt:lpstr>
      <vt:lpstr>PROJEKTO PARTNERIAI</vt:lpstr>
      <vt:lpstr>ĮGYVENDINTOS VEIKLOS</vt:lpstr>
      <vt:lpstr>Psichologiniai užsiėmimai darbuotojams </vt:lpstr>
      <vt:lpstr>EDUKACIJA ŽIRGYNE</vt:lpstr>
      <vt:lpstr>Edukacija žirgyne</vt:lpstr>
      <vt:lpstr>„PowerPoint“ pateiktis</vt:lpstr>
      <vt:lpstr>SEMINARAI PEDAGOGAMS</vt:lpstr>
      <vt:lpstr>SENSORINIŲ PRIEMONIŲ ĮSIGYJIMAS</vt:lpstr>
      <vt:lpstr>Įsigytos priemonės:</vt:lpstr>
      <vt:lpstr>Įsigytos priemonės:  sensorinės erdvės nusiraminimui, skirtos Priekulės darželio ir Drevernos skyriaus ugdytiniams</vt:lpstr>
      <vt:lpstr>PASKAITA-DISKUSIJA TĖVAMS</vt:lpstr>
      <vt:lpstr>PROJEKTO REZULTATŲ APIBENDRINIMAS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PRIEKULĖS VAIKŲ LOPŠELIS-DARŽELIS  2024 METAIS ĮGYVENDINO SVEIKATINGUMO PROJEKTĄ  „SVEIKA IR DARNI DARŽELIO BENDRUOMENĖ“</dc:title>
  <dc:creator>Windows User</dc:creator>
  <cp:lastModifiedBy>Windows User</cp:lastModifiedBy>
  <cp:revision>53</cp:revision>
  <dcterms:created xsi:type="dcterms:W3CDTF">2025-01-02T14:25:23Z</dcterms:created>
  <dcterms:modified xsi:type="dcterms:W3CDTF">2025-01-06T12:59:49Z</dcterms:modified>
</cp:coreProperties>
</file>