
<file path=[Content_Types].xml><?xml version="1.0" encoding="utf-8"?>
<Types xmlns="http://schemas.openxmlformats.org/package/2006/content-types">
  <Default Extension="xml" ContentType="application/vnd.openxmlformats-officedocument.presentationml.presentation.main+xml"/>
  <Default Extension="png" ContentType="image/png"/>
  <Default Extension="jpg" ContentType="image/jpeg"/>
  <Default Extension="rels" ContentType="application/vnd.openxmlformats-package.relationships+xml"/>
  <Override PartName="/ppt/slides/slide12.xml" ContentType="application/vnd.openxmlformats-officedocument.presentationml.slide+xml"/>
  <Override PartName="/ppt/slideLayouts/slideLayout13.xml" ContentType="application/vnd.openxmlformats-officedocument.presentationml.slideLayout+xml"/>
  <Override PartName="/ppt/slideMasters/slideMaster2.xml" ContentType="application/vnd.openxmlformats-officedocument.presentationml.slideMaster+xml"/>
  <Override PartName="/ppt/theme/theme2.xml" ContentType="application/vnd.openxmlformats-officedocument.theme+xml"/>
  <Override PartName="/ppt/notesSlides/notesSlide12.xml" ContentType="application/vnd.openxmlformats-officedocument.presentationml.notesSlide+xml"/>
  <Override PartName="/ppt/notesMasters/notesMaster1.xml" ContentType="application/vnd.openxmlformats-officedocument.presentationml.notesMaster+xml"/>
  <Override PartName="/ppt/theme/theme5.xml" ContentType="application/vnd.openxmlformats-officedocument.theme+xml"/>
  <Override PartName="/ppt/slides/slide14.xml" ContentType="application/vnd.openxmlformats-officedocument.presentationml.slide+xml"/>
  <Override PartName="/ppt/notesSlides/notesSlide14.xml" ContentType="application/vnd.openxmlformats-officedocument.presentationml.notesSlide+xml"/>
  <Override PartName="/ppt/slides/slide13.xml" ContentType="application/vnd.openxmlformats-officedocument.presentationml.slide+xml"/>
  <Override PartName="/ppt/notesSlides/notesSlide13.xml" ContentType="application/vnd.openxmlformats-officedocument.presentationml.notesSlide+xml"/>
  <Override PartName="/ppt/slides/slide16.xml" ContentType="application/vnd.openxmlformats-officedocument.presentationml.slide+xml"/>
  <Override PartName="/ppt/notesSlides/notesSlide16.xml" ContentType="application/vnd.openxmlformats-officedocument.presentationml.notesSlide+xml"/>
  <Override PartName="/ppt/slides/slide15.xml" ContentType="application/vnd.openxmlformats-officedocument.presentationml.slide+xml"/>
  <Override PartName="/ppt/notesSlides/notesSlide15.xml" ContentType="application/vnd.openxmlformats-officedocument.presentationml.notesSlide+xml"/>
  <Override PartName="/ppt/theme/theme6.xml" ContentType="application/vnd.openxmlformats-officedocument.theme+xml"/>
  <Override PartName="/ppt/presProps.xml" ContentType="application/vnd.openxmlformats-officedocument.presentationml.presProps+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s/slide1.xml" ContentType="application/vnd.openxmlformats-officedocument.presentationml.slide+xml"/>
  <Override PartName="/ppt/notesSlides/notesSlide1.xml" ContentType="application/vnd.openxmlformats-officedocument.presentationml.notesSlide+xml"/>
  <Override PartName="/ppt/slides/slide18.xml" ContentType="application/vnd.openxmlformats-officedocument.presentationml.slide+xml"/>
  <Override PartName="/ppt/notesSlides/notesSlide18.xml" ContentType="application/vnd.openxmlformats-officedocument.presentationml.notesSlide+xml"/>
  <Override PartName="/ppt/slides/slide17.xml" ContentType="application/vnd.openxmlformats-officedocument.presentationml.slide+xml"/>
  <Override PartName="/ppt/notesSlides/notesSlide17.xml" ContentType="application/vnd.openxmlformats-officedocument.presentationml.notesSlide+xml"/>
  <Override PartName="/ppt/slides/slide3.xml" ContentType="application/vnd.openxmlformats-officedocument.presentationml.slide+xml"/>
  <Override PartName="/ppt/notesSlides/notesSlide3.xml" ContentType="application/vnd.openxmlformats-officedocument.presentationml.notesSlide+xml"/>
  <Override PartName="/ppt/slides/slide2.xml" ContentType="application/vnd.openxmlformats-officedocument.presentationml.slide+xml"/>
  <Override PartName="/ppt/notesSlides/notesSlide2.xml" ContentType="application/vnd.openxmlformats-officedocument.presentationml.notesSlide+xml"/>
  <Override PartName="/ppt/slides/slide5.xml" ContentType="application/vnd.openxmlformats-officedocument.presentationml.slide+xml"/>
  <Override PartName="/ppt/notesSlides/notesSlide5.xml" ContentType="application/vnd.openxmlformats-officedocument.presentationml.notesSlide+xml"/>
  <Override PartName="/ppt/slides/slide4.xml" ContentType="application/vnd.openxmlformats-officedocument.presentationml.slide+xml"/>
  <Override PartName="/ppt/notesSlides/notesSlide4.xml" ContentType="application/vnd.openxmlformats-officedocument.presentationml.notesSlide+xml"/>
  <Override PartName="/ppt/slides/slide7.xml" ContentType="application/vnd.openxmlformats-officedocument.presentationml.slide+xml"/>
  <Override PartName="/ppt/notesSlides/notesSlide7.xml" ContentType="application/vnd.openxmlformats-officedocument.presentationml.notesSlide+xml"/>
  <Override PartName="/ppt/slides/slide6.xml" ContentType="application/vnd.openxmlformats-officedocument.presentationml.slide+xml"/>
  <Override PartName="/ppt/notesSlides/notesSlide6.xml" ContentType="application/vnd.openxmlformats-officedocument.presentationml.notesSlide+xml"/>
  <Override PartName="/ppt/slides/slide9.xml" ContentType="application/vnd.openxmlformats-officedocument.presentationml.slide+xml"/>
  <Override PartName="/ppt/notesSlides/notesSlide9.xml" ContentType="application/vnd.openxmlformats-officedocument.presentationml.notesSlide+xml"/>
  <Override PartName="/ppt/slides/slide8.xml" ContentType="application/vnd.openxmlformats-officedocument.presentationml.slide+xml"/>
  <Override PartName="/ppt/notesSlides/notesSlide8.xml" ContentType="application/vnd.openxmlformats-officedocument.presentationml.notesSlide+xml"/>
  <Override PartName="/ppt/slides/slide11.xml" ContentType="application/vnd.openxmlformats-officedocument.presentationml.slide+xml"/>
  <Override PartName="/ppt/notesSlides/notesSlide11.xml" ContentType="application/vnd.openxmlformats-officedocument.presentationml.notesSlide+xml"/>
  <Override PartName="/ppt/slides/slide10.xml" ContentType="application/vnd.openxmlformats-officedocument.presentationml.slide+xml"/>
  <Override PartName="/ppt/notesSlides/notesSlide10.xml" ContentType="application/vnd.openxmlformats-officedocument.presentationml.notesSlide+xml"/>
</Types>
</file>

<file path=_rels/.rels>&#65279;<?xml version="1.0" encoding="utf-8"?><Relationships xmlns="http://schemas.openxmlformats.org/package/2006/relationships"><Relationship Type="http://schemas.openxmlformats.org/officeDocument/2006/relationships/officeDocument" Target="/ppt/presentation.xml" Id="rId1" /></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trictFirstAndLastChars="0" saveSubsetFonts="1" autoCompressPictures="0">
  <p:sldMasterIdLst>
    <p:sldMasterId id="2147483708" r:id="rId3"/>
    <p:sldMasterId id="2147483709" r:id="rId4"/>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Lst>
  <p:sldSz cx="12192000" cy="6858000"/>
  <p:notesSz cx="7559675" cy="106918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&#65279;<?xml version="1.0" encoding="utf-8"?><Relationships xmlns="http://schemas.openxmlformats.org/package/2006/relationships"><Relationship Type="http://schemas.openxmlformats.org/officeDocument/2006/relationships/slide" Target="/ppt/slides/slide12.xml" Id="rId20" /><Relationship Type="http://schemas.openxmlformats.org/officeDocument/2006/relationships/slide" Target="/ppt/slides/slide14.xml" Id="rId22" /><Relationship Type="http://schemas.openxmlformats.org/officeDocument/2006/relationships/slide" Target="/ppt/slides/slide13.xml" Id="rId21" /><Relationship Type="http://schemas.openxmlformats.org/officeDocument/2006/relationships/slide" Target="/ppt/slides/slide16.xml" Id="rId24" /><Relationship Type="http://schemas.openxmlformats.org/officeDocument/2006/relationships/slide" Target="/ppt/slides/slide15.xml" Id="rId23" /><Relationship Type="http://schemas.openxmlformats.org/officeDocument/2006/relationships/theme" Target="/ppt/theme/theme6.xml" Id="rId1" /><Relationship Type="http://schemas.openxmlformats.org/officeDocument/2006/relationships/presProps" Target="/ppt/presProps.xml" Id="rId2" /><Relationship Type="http://schemas.openxmlformats.org/officeDocument/2006/relationships/slideMaster" Target="/ppt/slideMasters/slideMaster1.xml" Id="rId3" /><Relationship Type="http://schemas.openxmlformats.org/officeDocument/2006/relationships/slideMaster" Target="/ppt/slideMasters/slideMaster2.xml" Id="rId4" /><Relationship Type="http://schemas.openxmlformats.org/officeDocument/2006/relationships/slide" Target="/ppt/slides/slide1.xml" Id="rId9" /><Relationship Type="http://schemas.openxmlformats.org/officeDocument/2006/relationships/slide" Target="/ppt/slides/slide18.xml" Id="rId26" /><Relationship Type="http://schemas.openxmlformats.org/officeDocument/2006/relationships/slide" Target="/ppt/slides/slide17.xml" Id="rId25" /><Relationship Type="http://schemas.openxmlformats.org/officeDocument/2006/relationships/notesMaster" Target="/ppt/notesMasters/notesMaster1.xml" Id="rId8" /><Relationship Type="http://schemas.openxmlformats.org/officeDocument/2006/relationships/slide" Target="/ppt/slides/slide3.xml" Id="rId11" /><Relationship Type="http://schemas.openxmlformats.org/officeDocument/2006/relationships/slide" Target="/ppt/slides/slide2.xml" Id="rId10" /><Relationship Type="http://schemas.openxmlformats.org/officeDocument/2006/relationships/slide" Target="/ppt/slides/slide5.xml" Id="rId13" /><Relationship Type="http://schemas.openxmlformats.org/officeDocument/2006/relationships/slide" Target="/ppt/slides/slide4.xml" Id="rId12" /><Relationship Type="http://schemas.openxmlformats.org/officeDocument/2006/relationships/slide" Target="/ppt/slides/slide7.xml" Id="rId15" /><Relationship Type="http://schemas.openxmlformats.org/officeDocument/2006/relationships/slide" Target="/ppt/slides/slide6.xml" Id="rId14" /><Relationship Type="http://schemas.openxmlformats.org/officeDocument/2006/relationships/slide" Target="/ppt/slides/slide9.xml" Id="rId17" /><Relationship Type="http://schemas.openxmlformats.org/officeDocument/2006/relationships/slide" Target="/ppt/slides/slide8.xml" Id="rId16" /><Relationship Type="http://schemas.openxmlformats.org/officeDocument/2006/relationships/slide" Target="/ppt/slides/slide11.xml" Id="rId19" /><Relationship Type="http://schemas.openxmlformats.org/officeDocument/2006/relationships/slide" Target="/ppt/slides/slide10.xml" Id="rId18" /></Relationships>
</file>

<file path=ppt/notesMasters/_rels/notesMaster1.xml.rels>&#65279;<?xml version="1.0" encoding="utf-8"?><Relationships xmlns="http://schemas.openxmlformats.org/package/2006/relationships"><Relationship Type="http://schemas.openxmlformats.org/officeDocument/2006/relationships/theme" Target="/ppt/theme/theme5.xml" Id="rId1" /></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260175" y="801875"/>
            <a:ext cx="5040025" cy="400942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755950" y="5078600"/>
            <a:ext cx="6047725" cy="48113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&#65279;<?xml version="1.0" encoding="utf-8"?><Relationships xmlns="http://schemas.openxmlformats.org/package/2006/relationships"><Relationship Type="http://schemas.openxmlformats.org/officeDocument/2006/relationships/notesMaster" Target="/ppt/notesMasters/notesMaster1.xml" Id="rId1" /></Relationships>
</file>

<file path=ppt/notesSlides/_rels/notesSlide10.xml.rels>&#65279;<?xml version="1.0" encoding="utf-8"?><Relationships xmlns="http://schemas.openxmlformats.org/package/2006/relationships"><Relationship Type="http://schemas.openxmlformats.org/officeDocument/2006/relationships/notesMaster" Target="/ppt/notesMasters/notesMaster1.xml" Id="rId1" /></Relationships>
</file>

<file path=ppt/notesSlides/_rels/notesSlide11.xml.rels>&#65279;<?xml version="1.0" encoding="utf-8"?><Relationships xmlns="http://schemas.openxmlformats.org/package/2006/relationships"><Relationship Type="http://schemas.openxmlformats.org/officeDocument/2006/relationships/notesMaster" Target="/ppt/notesMasters/notesMaster1.xml" Id="rId1" /></Relationships>
</file>

<file path=ppt/notesSlides/_rels/notesSlide12.xml.rels>&#65279;<?xml version="1.0" encoding="utf-8"?><Relationships xmlns="http://schemas.openxmlformats.org/package/2006/relationships"><Relationship Type="http://schemas.openxmlformats.org/officeDocument/2006/relationships/notesMaster" Target="/ppt/notesMasters/notesMaster1.xml" Id="rId1" /></Relationships>
</file>

<file path=ppt/notesSlides/_rels/notesSlide13.xml.rels>&#65279;<?xml version="1.0" encoding="utf-8"?><Relationships xmlns="http://schemas.openxmlformats.org/package/2006/relationships"><Relationship Type="http://schemas.openxmlformats.org/officeDocument/2006/relationships/notesMaster" Target="/ppt/notesMasters/notesMaster1.xml" Id="rId1" /></Relationships>
</file>

<file path=ppt/notesSlides/_rels/notesSlide14.xml.rels>&#65279;<?xml version="1.0" encoding="utf-8"?><Relationships xmlns="http://schemas.openxmlformats.org/package/2006/relationships"><Relationship Type="http://schemas.openxmlformats.org/officeDocument/2006/relationships/notesMaster" Target="/ppt/notesMasters/notesMaster1.xml" Id="rId1" /></Relationships>
</file>

<file path=ppt/notesSlides/_rels/notesSlide15.xml.rels>&#65279;<?xml version="1.0" encoding="utf-8"?><Relationships xmlns="http://schemas.openxmlformats.org/package/2006/relationships"><Relationship Type="http://schemas.openxmlformats.org/officeDocument/2006/relationships/notesMaster" Target="/ppt/notesMasters/notesMaster1.xml" Id="rId1" /></Relationships>
</file>

<file path=ppt/notesSlides/_rels/notesSlide16.xml.rels>&#65279;<?xml version="1.0" encoding="utf-8"?><Relationships xmlns="http://schemas.openxmlformats.org/package/2006/relationships"><Relationship Type="http://schemas.openxmlformats.org/officeDocument/2006/relationships/notesMaster" Target="/ppt/notesMasters/notesMaster1.xml" Id="rId1" /></Relationships>
</file>

<file path=ppt/notesSlides/_rels/notesSlide17.xml.rels>&#65279;<?xml version="1.0" encoding="utf-8"?><Relationships xmlns="http://schemas.openxmlformats.org/package/2006/relationships"><Relationship Type="http://schemas.openxmlformats.org/officeDocument/2006/relationships/notesMaster" Target="/ppt/notesMasters/notesMaster1.xml" Id="rId1" /></Relationships>
</file>

<file path=ppt/notesSlides/_rels/notesSlide18.xml.rels>&#65279;<?xml version="1.0" encoding="utf-8"?><Relationships xmlns="http://schemas.openxmlformats.org/package/2006/relationships"><Relationship Type="http://schemas.openxmlformats.org/officeDocument/2006/relationships/notesMaster" Target="/ppt/notesMasters/notesMaster1.xml" Id="rId1" /></Relationships>
</file>

<file path=ppt/notesSlides/_rels/notesSlide2.xml.rels>&#65279;<?xml version="1.0" encoding="utf-8"?><Relationships xmlns="http://schemas.openxmlformats.org/package/2006/relationships"><Relationship Type="http://schemas.openxmlformats.org/officeDocument/2006/relationships/notesMaster" Target="/ppt/notesMasters/notesMaster1.xml" Id="rId1" /></Relationships>
</file>

<file path=ppt/notesSlides/_rels/notesSlide3.xml.rels>&#65279;<?xml version="1.0" encoding="utf-8"?><Relationships xmlns="http://schemas.openxmlformats.org/package/2006/relationships"><Relationship Type="http://schemas.openxmlformats.org/officeDocument/2006/relationships/notesMaster" Target="/ppt/notesMasters/notesMaster1.xml" Id="rId1" /></Relationships>
</file>

<file path=ppt/notesSlides/_rels/notesSlide4.xml.rels>&#65279;<?xml version="1.0" encoding="utf-8"?><Relationships xmlns="http://schemas.openxmlformats.org/package/2006/relationships"><Relationship Type="http://schemas.openxmlformats.org/officeDocument/2006/relationships/notesMaster" Target="/ppt/notesMasters/notesMaster1.xml" Id="rId1" /></Relationships>
</file>

<file path=ppt/notesSlides/_rels/notesSlide5.xml.rels>&#65279;<?xml version="1.0" encoding="utf-8"?><Relationships xmlns="http://schemas.openxmlformats.org/package/2006/relationships"><Relationship Type="http://schemas.openxmlformats.org/officeDocument/2006/relationships/notesMaster" Target="/ppt/notesMasters/notesMaster1.xml" Id="rId1" /></Relationships>
</file>

<file path=ppt/notesSlides/_rels/notesSlide6.xml.rels>&#65279;<?xml version="1.0" encoding="utf-8"?><Relationships xmlns="http://schemas.openxmlformats.org/package/2006/relationships"><Relationship Type="http://schemas.openxmlformats.org/officeDocument/2006/relationships/notesMaster" Target="/ppt/notesMasters/notesMaster1.xml" Id="rId1" /></Relationships>
</file>

<file path=ppt/notesSlides/_rels/notesSlide7.xml.rels>&#65279;<?xml version="1.0" encoding="utf-8"?><Relationships xmlns="http://schemas.openxmlformats.org/package/2006/relationships"><Relationship Type="http://schemas.openxmlformats.org/officeDocument/2006/relationships/notesMaster" Target="/ppt/notesMasters/notesMaster1.xml" Id="rId1" /></Relationships>
</file>

<file path=ppt/notesSlides/_rels/notesSlide8.xml.rels>&#65279;<?xml version="1.0" encoding="utf-8"?><Relationships xmlns="http://schemas.openxmlformats.org/package/2006/relationships"><Relationship Type="http://schemas.openxmlformats.org/officeDocument/2006/relationships/notesMaster" Target="/ppt/notesMasters/notesMaster1.xml" Id="rId1" /></Relationships>
</file>

<file path=ppt/notesSlides/_rels/notesSlide9.xml.rels>&#65279;<?xml version="1.0" encoding="utf-8"?><Relationships xmlns="http://schemas.openxmlformats.org/package/2006/relationships"><Relationship Type="http://schemas.openxmlformats.org/officeDocument/2006/relationships/notesMaster" Target="/ppt/notesMasters/notesMaster1.xml" Id="rId1" /></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p1:notes"/>
          <p:cNvSpPr txBox="1"/>
          <p:nvPr>
            <p:ph idx="1" type="body"/>
          </p:nvPr>
        </p:nvSpPr>
        <p:spPr>
          <a:xfrm>
            <a:off x="755950" y="5078600"/>
            <a:ext cx="6047725" cy="481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p1:notes"/>
          <p:cNvSpPr/>
          <p:nvPr>
            <p:ph idx="2" type="sldImg"/>
          </p:nvPr>
        </p:nvSpPr>
        <p:spPr>
          <a:xfrm>
            <a:off x="1260175" y="801875"/>
            <a:ext cx="5040025" cy="40094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p10:notes"/>
          <p:cNvSpPr txBox="1"/>
          <p:nvPr>
            <p:ph idx="1" type="body"/>
          </p:nvPr>
        </p:nvSpPr>
        <p:spPr>
          <a:xfrm>
            <a:off x="755950" y="5078600"/>
            <a:ext cx="6047725" cy="481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1" name="Google Shape;361;p10:notes"/>
          <p:cNvSpPr/>
          <p:nvPr>
            <p:ph idx="2" type="sldImg"/>
          </p:nvPr>
        </p:nvSpPr>
        <p:spPr>
          <a:xfrm>
            <a:off x="1260175" y="801875"/>
            <a:ext cx="5040025" cy="40094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 name="Shape 398"/>
        <p:cNvGrpSpPr/>
        <p:nvPr/>
      </p:nvGrpSpPr>
      <p:grpSpPr>
        <a:xfrm>
          <a:off x="0" y="0"/>
          <a:ext cx="0" cy="0"/>
          <a:chOff x="0" y="0"/>
          <a:chExt cx="0" cy="0"/>
        </a:xfrm>
      </p:grpSpPr>
      <p:sp>
        <p:nvSpPr>
          <p:cNvPr id="399" name="Google Shape;399;p11:notes"/>
          <p:cNvSpPr txBox="1"/>
          <p:nvPr>
            <p:ph idx="1" type="body"/>
          </p:nvPr>
        </p:nvSpPr>
        <p:spPr>
          <a:xfrm>
            <a:off x="755950" y="5078600"/>
            <a:ext cx="6047725" cy="481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0" name="Google Shape;400;p11:notes"/>
          <p:cNvSpPr/>
          <p:nvPr>
            <p:ph idx="2" type="sldImg"/>
          </p:nvPr>
        </p:nvSpPr>
        <p:spPr>
          <a:xfrm>
            <a:off x="1260175" y="801875"/>
            <a:ext cx="5040025" cy="40094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5" name="Shape 405"/>
        <p:cNvGrpSpPr/>
        <p:nvPr/>
      </p:nvGrpSpPr>
      <p:grpSpPr>
        <a:xfrm>
          <a:off x="0" y="0"/>
          <a:ext cx="0" cy="0"/>
          <a:chOff x="0" y="0"/>
          <a:chExt cx="0" cy="0"/>
        </a:xfrm>
      </p:grpSpPr>
      <p:sp>
        <p:nvSpPr>
          <p:cNvPr id="406" name="Google Shape;406;p12:notes"/>
          <p:cNvSpPr txBox="1"/>
          <p:nvPr>
            <p:ph idx="1" type="body"/>
          </p:nvPr>
        </p:nvSpPr>
        <p:spPr>
          <a:xfrm>
            <a:off x="755950" y="5078600"/>
            <a:ext cx="6047725" cy="481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7" name="Google Shape;407;p12:notes"/>
          <p:cNvSpPr/>
          <p:nvPr>
            <p:ph idx="2" type="sldImg"/>
          </p:nvPr>
        </p:nvSpPr>
        <p:spPr>
          <a:xfrm>
            <a:off x="1260175" y="801875"/>
            <a:ext cx="5040025" cy="40094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p13:notes"/>
          <p:cNvSpPr txBox="1"/>
          <p:nvPr>
            <p:ph idx="1" type="body"/>
          </p:nvPr>
        </p:nvSpPr>
        <p:spPr>
          <a:xfrm>
            <a:off x="755950" y="5078600"/>
            <a:ext cx="6047725" cy="481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p13:notes"/>
          <p:cNvSpPr/>
          <p:nvPr>
            <p:ph idx="2" type="sldImg"/>
          </p:nvPr>
        </p:nvSpPr>
        <p:spPr>
          <a:xfrm>
            <a:off x="1260175" y="801875"/>
            <a:ext cx="5040025" cy="40094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7" name="Shape 417"/>
        <p:cNvGrpSpPr/>
        <p:nvPr/>
      </p:nvGrpSpPr>
      <p:grpSpPr>
        <a:xfrm>
          <a:off x="0" y="0"/>
          <a:ext cx="0" cy="0"/>
          <a:chOff x="0" y="0"/>
          <a:chExt cx="0" cy="0"/>
        </a:xfrm>
      </p:grpSpPr>
      <p:sp>
        <p:nvSpPr>
          <p:cNvPr id="418" name="Google Shape;418;p14:notes"/>
          <p:cNvSpPr txBox="1"/>
          <p:nvPr>
            <p:ph idx="1" type="body"/>
          </p:nvPr>
        </p:nvSpPr>
        <p:spPr>
          <a:xfrm>
            <a:off x="755950" y="5078600"/>
            <a:ext cx="6047725" cy="481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9" name="Google Shape;419;p14:notes"/>
          <p:cNvSpPr/>
          <p:nvPr>
            <p:ph idx="2" type="sldImg"/>
          </p:nvPr>
        </p:nvSpPr>
        <p:spPr>
          <a:xfrm>
            <a:off x="1260175" y="801875"/>
            <a:ext cx="5040025" cy="40094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6" name="Shape 426"/>
        <p:cNvGrpSpPr/>
        <p:nvPr/>
      </p:nvGrpSpPr>
      <p:grpSpPr>
        <a:xfrm>
          <a:off x="0" y="0"/>
          <a:ext cx="0" cy="0"/>
          <a:chOff x="0" y="0"/>
          <a:chExt cx="0" cy="0"/>
        </a:xfrm>
      </p:grpSpPr>
      <p:sp>
        <p:nvSpPr>
          <p:cNvPr id="427" name="Google Shape;427;p15:notes"/>
          <p:cNvSpPr txBox="1"/>
          <p:nvPr>
            <p:ph idx="1" type="body"/>
          </p:nvPr>
        </p:nvSpPr>
        <p:spPr>
          <a:xfrm>
            <a:off x="755950" y="5078600"/>
            <a:ext cx="6047725" cy="481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8" name="Google Shape;428;p15:notes"/>
          <p:cNvSpPr/>
          <p:nvPr>
            <p:ph idx="2" type="sldImg"/>
          </p:nvPr>
        </p:nvSpPr>
        <p:spPr>
          <a:xfrm>
            <a:off x="1260175" y="801875"/>
            <a:ext cx="5040025" cy="40094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3" name="Shape 433"/>
        <p:cNvGrpSpPr/>
        <p:nvPr/>
      </p:nvGrpSpPr>
      <p:grpSpPr>
        <a:xfrm>
          <a:off x="0" y="0"/>
          <a:ext cx="0" cy="0"/>
          <a:chOff x="0" y="0"/>
          <a:chExt cx="0" cy="0"/>
        </a:xfrm>
      </p:grpSpPr>
      <p:sp>
        <p:nvSpPr>
          <p:cNvPr id="434" name="Google Shape;434;p16:notes"/>
          <p:cNvSpPr txBox="1"/>
          <p:nvPr>
            <p:ph idx="1" type="body"/>
          </p:nvPr>
        </p:nvSpPr>
        <p:spPr>
          <a:xfrm>
            <a:off x="755950" y="5078600"/>
            <a:ext cx="6047725" cy="481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5" name="Google Shape;435;p16:notes"/>
          <p:cNvSpPr/>
          <p:nvPr>
            <p:ph idx="2" type="sldImg"/>
          </p:nvPr>
        </p:nvSpPr>
        <p:spPr>
          <a:xfrm>
            <a:off x="1260175" y="801875"/>
            <a:ext cx="5040025" cy="40094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0" name="Shape 440"/>
        <p:cNvGrpSpPr/>
        <p:nvPr/>
      </p:nvGrpSpPr>
      <p:grpSpPr>
        <a:xfrm>
          <a:off x="0" y="0"/>
          <a:ext cx="0" cy="0"/>
          <a:chOff x="0" y="0"/>
          <a:chExt cx="0" cy="0"/>
        </a:xfrm>
      </p:grpSpPr>
      <p:sp>
        <p:nvSpPr>
          <p:cNvPr id="441" name="Google Shape;441;p17:notes"/>
          <p:cNvSpPr txBox="1"/>
          <p:nvPr>
            <p:ph idx="1" type="body"/>
          </p:nvPr>
        </p:nvSpPr>
        <p:spPr>
          <a:xfrm>
            <a:off x="755950" y="5078600"/>
            <a:ext cx="6047725" cy="481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2" name="Google Shape;442;p17:notes"/>
          <p:cNvSpPr/>
          <p:nvPr>
            <p:ph idx="2" type="sldImg"/>
          </p:nvPr>
        </p:nvSpPr>
        <p:spPr>
          <a:xfrm>
            <a:off x="1260175" y="801875"/>
            <a:ext cx="5040025" cy="40094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7" name="Shape 447"/>
        <p:cNvGrpSpPr/>
        <p:nvPr/>
      </p:nvGrpSpPr>
      <p:grpSpPr>
        <a:xfrm>
          <a:off x="0" y="0"/>
          <a:ext cx="0" cy="0"/>
          <a:chOff x="0" y="0"/>
          <a:chExt cx="0" cy="0"/>
        </a:xfrm>
      </p:grpSpPr>
      <p:sp>
        <p:nvSpPr>
          <p:cNvPr id="448" name="Google Shape;448;p18:notes"/>
          <p:cNvSpPr txBox="1"/>
          <p:nvPr>
            <p:ph idx="1" type="body"/>
          </p:nvPr>
        </p:nvSpPr>
        <p:spPr>
          <a:xfrm>
            <a:off x="755950" y="5078600"/>
            <a:ext cx="6047725" cy="481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9" name="Google Shape;449;p18:notes"/>
          <p:cNvSpPr/>
          <p:nvPr>
            <p:ph idx="2" type="sldImg"/>
          </p:nvPr>
        </p:nvSpPr>
        <p:spPr>
          <a:xfrm>
            <a:off x="1260175" y="801875"/>
            <a:ext cx="5040025" cy="40094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p2:notes"/>
          <p:cNvSpPr txBox="1"/>
          <p:nvPr>
            <p:ph idx="1" type="body"/>
          </p:nvPr>
        </p:nvSpPr>
        <p:spPr>
          <a:xfrm>
            <a:off x="755950" y="5078600"/>
            <a:ext cx="6047725" cy="481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p2:notes"/>
          <p:cNvSpPr/>
          <p:nvPr>
            <p:ph idx="2" type="sldImg"/>
          </p:nvPr>
        </p:nvSpPr>
        <p:spPr>
          <a:xfrm>
            <a:off x="1260175" y="801875"/>
            <a:ext cx="5040025" cy="40094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p3:notes"/>
          <p:cNvSpPr txBox="1"/>
          <p:nvPr>
            <p:ph idx="1" type="body"/>
          </p:nvPr>
        </p:nvSpPr>
        <p:spPr>
          <a:xfrm>
            <a:off x="755950" y="5078600"/>
            <a:ext cx="6047725" cy="481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p3:notes"/>
          <p:cNvSpPr/>
          <p:nvPr>
            <p:ph idx="2" type="sldImg"/>
          </p:nvPr>
        </p:nvSpPr>
        <p:spPr>
          <a:xfrm>
            <a:off x="1260175" y="801875"/>
            <a:ext cx="5040025" cy="40094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p4:notes"/>
          <p:cNvSpPr txBox="1"/>
          <p:nvPr>
            <p:ph idx="1" type="body"/>
          </p:nvPr>
        </p:nvSpPr>
        <p:spPr>
          <a:xfrm>
            <a:off x="755950" y="5078600"/>
            <a:ext cx="6047725" cy="481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4:notes"/>
          <p:cNvSpPr/>
          <p:nvPr>
            <p:ph idx="2" type="sldImg"/>
          </p:nvPr>
        </p:nvSpPr>
        <p:spPr>
          <a:xfrm>
            <a:off x="1260175" y="801875"/>
            <a:ext cx="5040025" cy="40094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p5:notes"/>
          <p:cNvSpPr txBox="1"/>
          <p:nvPr>
            <p:ph idx="1" type="body"/>
          </p:nvPr>
        </p:nvSpPr>
        <p:spPr>
          <a:xfrm>
            <a:off x="755950" y="5078600"/>
            <a:ext cx="6047725" cy="481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p5:notes"/>
          <p:cNvSpPr/>
          <p:nvPr>
            <p:ph idx="2" type="sldImg"/>
          </p:nvPr>
        </p:nvSpPr>
        <p:spPr>
          <a:xfrm>
            <a:off x="1260175" y="801875"/>
            <a:ext cx="5040025" cy="40094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p6:notes"/>
          <p:cNvSpPr txBox="1"/>
          <p:nvPr>
            <p:ph idx="1" type="body"/>
          </p:nvPr>
        </p:nvSpPr>
        <p:spPr>
          <a:xfrm>
            <a:off x="755950" y="5078600"/>
            <a:ext cx="6047725" cy="481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6:notes"/>
          <p:cNvSpPr/>
          <p:nvPr>
            <p:ph idx="2" type="sldImg"/>
          </p:nvPr>
        </p:nvSpPr>
        <p:spPr>
          <a:xfrm>
            <a:off x="1260175" y="801875"/>
            <a:ext cx="5040025" cy="40094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p7:notes"/>
          <p:cNvSpPr txBox="1"/>
          <p:nvPr>
            <p:ph idx="1" type="body"/>
          </p:nvPr>
        </p:nvSpPr>
        <p:spPr>
          <a:xfrm>
            <a:off x="755950" y="5078600"/>
            <a:ext cx="6047725" cy="481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p7:notes"/>
          <p:cNvSpPr/>
          <p:nvPr>
            <p:ph idx="2" type="sldImg"/>
          </p:nvPr>
        </p:nvSpPr>
        <p:spPr>
          <a:xfrm>
            <a:off x="1260175" y="801875"/>
            <a:ext cx="5040025" cy="40094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p8:notes"/>
          <p:cNvSpPr txBox="1"/>
          <p:nvPr>
            <p:ph idx="1" type="body"/>
          </p:nvPr>
        </p:nvSpPr>
        <p:spPr>
          <a:xfrm>
            <a:off x="755950" y="5078600"/>
            <a:ext cx="6047725" cy="481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p8:notes"/>
          <p:cNvSpPr/>
          <p:nvPr>
            <p:ph idx="2" type="sldImg"/>
          </p:nvPr>
        </p:nvSpPr>
        <p:spPr>
          <a:xfrm>
            <a:off x="1260175" y="801875"/>
            <a:ext cx="5040025" cy="40094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p9:notes"/>
          <p:cNvSpPr txBox="1"/>
          <p:nvPr>
            <p:ph idx="1" type="body"/>
          </p:nvPr>
        </p:nvSpPr>
        <p:spPr>
          <a:xfrm>
            <a:off x="755950" y="5078600"/>
            <a:ext cx="6047725" cy="481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p9:notes"/>
          <p:cNvSpPr/>
          <p:nvPr>
            <p:ph idx="2" type="sldImg"/>
          </p:nvPr>
        </p:nvSpPr>
        <p:spPr>
          <a:xfrm>
            <a:off x="1260175" y="801875"/>
            <a:ext cx="5040025" cy="400942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&#65279;<?xml version="1.0" encoding="utf-8"?><Relationships xmlns="http://schemas.openxmlformats.org/package/2006/relationships"><Relationship Type="http://schemas.openxmlformats.org/officeDocument/2006/relationships/slideMaster" Target="/ppt/slideMasters/slideMaster1.xml" Id="rId1" /></Relationships>
</file>

<file path=ppt/slideLayouts/_rels/slideLayout13.xml.rels>&#65279;<?xml version="1.0" encoding="utf-8"?><Relationships xmlns="http://schemas.openxmlformats.org/package/2006/relationships"><Relationship Type="http://schemas.openxmlformats.org/officeDocument/2006/relationships/slideMaster" Target="/ppt/slideMasters/slideMaster2.xml" Id="rId1" /></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 type="blank">
  <p:cSld name="BLANK">
    <p:spTree>
      <p:nvGrpSpPr>
        <p:cNvPr id="13" name="Shape 13"/>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4 Content" type="fourObj">
  <p:cSld name="FOUR_OBJECTS">
    <p:spTree>
      <p:nvGrpSpPr>
        <p:cNvPr id="70" name="Shape 70"/>
        <p:cNvGrpSpPr/>
        <p:nvPr/>
      </p:nvGrpSpPr>
      <p:grpSpPr>
        <a:xfrm>
          <a:off x="0" y="0"/>
          <a:ext cx="0" cy="0"/>
          <a:chOff x="0" y="0"/>
          <a:chExt cx="0" cy="0"/>
        </a:xfrm>
      </p:grpSpPr>
      <p:sp>
        <p:nvSpPr>
          <p:cNvPr id="71" name="Google Shape;71;p15"/>
          <p:cNvSpPr txBox="1"/>
          <p:nvPr>
            <p:ph type="title"/>
          </p:nvPr>
        </p:nvSpPr>
        <p:spPr>
          <a:xfrm>
            <a:off x="609480" y="557640"/>
            <a:ext cx="10972800" cy="1325520"/>
          </a:xfrm>
          <a:prstGeom prst="rect">
            <a:avLst/>
          </a:prstGeom>
          <a:noFill/>
          <a:ln>
            <a:noFill/>
          </a:ln>
        </p:spPr>
        <p:txBody>
          <a:bodyPr anchorCtr="0" anchor="ctr" bIns="0" lIns="0" spcFirstLastPara="1" rIns="0" wrap="square" tIns="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15"/>
          <p:cNvSpPr txBox="1"/>
          <p:nvPr>
            <p:ph idx="1" type="body"/>
          </p:nvPr>
        </p:nvSpPr>
        <p:spPr>
          <a:xfrm>
            <a:off x="609480" y="1604520"/>
            <a:ext cx="535428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73" name="Google Shape;73;p15"/>
          <p:cNvSpPr txBox="1"/>
          <p:nvPr>
            <p:ph idx="2" type="body"/>
          </p:nvPr>
        </p:nvSpPr>
        <p:spPr>
          <a:xfrm>
            <a:off x="6231960" y="1604520"/>
            <a:ext cx="535428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74" name="Google Shape;74;p15"/>
          <p:cNvSpPr txBox="1"/>
          <p:nvPr>
            <p:ph idx="3" type="body"/>
          </p:nvPr>
        </p:nvSpPr>
        <p:spPr>
          <a:xfrm>
            <a:off x="609480" y="3682080"/>
            <a:ext cx="535428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75" name="Google Shape;75;p15"/>
          <p:cNvSpPr txBox="1"/>
          <p:nvPr>
            <p:ph idx="4" type="body"/>
          </p:nvPr>
        </p:nvSpPr>
        <p:spPr>
          <a:xfrm>
            <a:off x="6231960" y="3682080"/>
            <a:ext cx="5354280" cy="189684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Tree>
  </p:cSld>
  <p:clrMapOvr>
    <a:masterClrMapping/>
  </p:clrMapOvr>
</p:sldLayout>
</file>

<file path=ppt/slideMasters/_rels/slideMaster1.xml.rels>&#65279;<?xml version="1.0" encoding="utf-8"?><Relationships xmlns="http://schemas.openxmlformats.org/package/2006/relationships"><Relationship Type="http://schemas.openxmlformats.org/officeDocument/2006/relationships/theme" Target="/ppt/theme/theme6.xml" Id="rId13" /><Relationship Type="http://schemas.openxmlformats.org/officeDocument/2006/relationships/slideLayout" Target="/ppt/slideLayouts/slideLayout1.xml" Id="rId1" /></Relationships>
</file>

<file path=ppt/slideMasters/_rels/slideMaster2.xml.rels>&#65279;<?xml version="1.0" encoding="utf-8"?><Relationships xmlns="http://schemas.openxmlformats.org/package/2006/relationships"><Relationship Type="http://schemas.openxmlformats.org/officeDocument/2006/relationships/theme" Target="/ppt/theme/theme2.xml" Id="rId13" /><Relationship Type="http://schemas.openxmlformats.org/officeDocument/2006/relationships/slideLayout" Target="/ppt/slideLayouts/slideLayout13.xml" Id="rId1" /></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9F3F3"/>
        </a:solidFill>
      </p:bgPr>
    </p:bg>
    <p:spTree>
      <p:nvGrpSpPr>
        <p:cNvPr id="5" name="Shape 5"/>
        <p:cNvGrpSpPr/>
        <p:nvPr/>
      </p:nvGrpSpPr>
      <p:grpSpPr>
        <a:xfrm>
          <a:off x="0" y="0"/>
          <a:ext cx="0" cy="0"/>
          <a:chOff x="0" y="0"/>
          <a:chExt cx="0" cy="0"/>
        </a:xfrm>
      </p:grpSpPr>
      <p:sp>
        <p:nvSpPr>
          <p:cNvPr id="6" name="Google Shape;6;p1"/>
          <p:cNvSpPr/>
          <p:nvPr/>
        </p:nvSpPr>
        <p:spPr>
          <a:xfrm>
            <a:off x="0" y="0"/>
            <a:ext cx="12192120" cy="6858000"/>
          </a:xfrm>
          <a:custGeom>
            <a:rect l="l" t="t" r="r" b="b"/>
            <a:pathLst>
              <a:path w="21600" h="21600" extrusionOk="0">
                <a:moveTo>
                  <a:pt x="0" y="0"/>
                </a:moveTo>
                <a:lnTo>
                  <a:pt x="21600" y="0"/>
                </a:lnTo>
                <a:lnTo>
                  <a:pt x="21600" y="21600"/>
                </a:lnTo>
                <a:lnTo>
                  <a:pt x="0" y="21600"/>
                </a:lnTo>
                <a:close/>
              </a:path>
            </a:pathLst>
          </a:custGeom>
          <a:solidFill>
            <a:srgbClr val="AEAEAE">
              <a:alpha val="10196"/>
            </a:srgbClr>
          </a:solidFill>
          <a:ln>
            <a:noFill/>
          </a:ln>
        </p:spPr>
      </p:sp>
      <p:sp>
        <p:nvSpPr>
          <p:cNvPr id="7" name="Google Shape;7;p1"/>
          <p:cNvSpPr/>
          <p:nvPr/>
        </p:nvSpPr>
        <p:spPr>
          <a:xfrm>
            <a:off x="0" y="232920"/>
            <a:ext cx="9560520" cy="6625080"/>
          </a:xfrm>
          <a:custGeom>
            <a:rect l="l" t="t" r="r" b="b"/>
            <a:pathLst>
              <a:path w="9286897" h="6858000" extrusionOk="0">
                <a:moveTo>
                  <a:pt x="8831314" y="5943878"/>
                </a:moveTo>
                <a:cubicBezTo>
                  <a:pt x="8964281" y="5927490"/>
                  <a:pt x="9096260" y="5981362"/>
                  <a:pt x="9179783" y="6086141"/>
                </a:cubicBezTo>
                <a:cubicBezTo>
                  <a:pt x="9224074" y="6141769"/>
                  <a:pt x="9252211" y="6208560"/>
                  <a:pt x="9260887" y="6279156"/>
                </a:cubicBezTo>
                <a:cubicBezTo>
                  <a:pt x="9286897" y="6490362"/>
                  <a:pt x="9136845" y="6682672"/>
                  <a:pt x="8925621" y="6708712"/>
                </a:cubicBezTo>
                <a:cubicBezTo>
                  <a:pt x="8714398" y="6734766"/>
                  <a:pt x="8522062" y="6584655"/>
                  <a:pt x="8496050" y="6373449"/>
                </a:cubicBezTo>
                <a:cubicBezTo>
                  <a:pt x="8470038" y="6162229"/>
                  <a:pt x="8620090" y="5969920"/>
                  <a:pt x="8831314" y="5943878"/>
                </a:cubicBezTo>
                <a:close/>
                <a:moveTo>
                  <a:pt x="7397485" y="5931706"/>
                </a:moveTo>
                <a:cubicBezTo>
                  <a:pt x="7598431" y="5931157"/>
                  <a:pt x="7792965" y="6024548"/>
                  <a:pt x="7917779" y="6191864"/>
                </a:cubicBezTo>
                <a:cubicBezTo>
                  <a:pt x="7959204" y="6247714"/>
                  <a:pt x="7991530" y="6309792"/>
                  <a:pt x="8013467" y="6375784"/>
                </a:cubicBezTo>
                <a:cubicBezTo>
                  <a:pt x="8055425" y="6502973"/>
                  <a:pt x="8055748" y="6633888"/>
                  <a:pt x="8021879" y="6753751"/>
                </a:cubicBezTo>
                <a:lnTo>
                  <a:pt x="7981316" y="6858000"/>
                </a:lnTo>
                <a:lnTo>
                  <a:pt x="6819486" y="6858000"/>
                </a:lnTo>
                <a:lnTo>
                  <a:pt x="6785199" y="6781101"/>
                </a:lnTo>
                <a:cubicBezTo>
                  <a:pt x="6673307" y="6441922"/>
                  <a:pt x="6857485" y="6076251"/>
                  <a:pt x="7196747" y="5964309"/>
                </a:cubicBezTo>
                <a:cubicBezTo>
                  <a:pt x="7262809" y="5942509"/>
                  <a:pt x="7330503" y="5931889"/>
                  <a:pt x="7397485" y="5931706"/>
                </a:cubicBezTo>
                <a:close/>
                <a:moveTo>
                  <a:pt x="1505570" y="227178"/>
                </a:moveTo>
                <a:cubicBezTo>
                  <a:pt x="1691018" y="218628"/>
                  <a:pt x="1889853" y="275403"/>
                  <a:pt x="2026489" y="392370"/>
                </a:cubicBezTo>
                <a:cubicBezTo>
                  <a:pt x="2369898" y="685965"/>
                  <a:pt x="2078266" y="1147857"/>
                  <a:pt x="2444553" y="1654853"/>
                </a:cubicBezTo>
                <a:cubicBezTo>
                  <a:pt x="2492906" y="1721679"/>
                  <a:pt x="2800482" y="2144546"/>
                  <a:pt x="3183153" y="2116208"/>
                </a:cubicBezTo>
                <a:cubicBezTo>
                  <a:pt x="3673561" y="2080541"/>
                  <a:pt x="3723222" y="1441614"/>
                  <a:pt x="4288384" y="1291908"/>
                </a:cubicBezTo>
                <a:cubicBezTo>
                  <a:pt x="4689065" y="1185875"/>
                  <a:pt x="5207943" y="1366633"/>
                  <a:pt x="5472602" y="1697818"/>
                </a:cubicBezTo>
                <a:cubicBezTo>
                  <a:pt x="5891294" y="2221754"/>
                  <a:pt x="5408012" y="2790179"/>
                  <a:pt x="5844697" y="3444791"/>
                </a:cubicBezTo>
                <a:cubicBezTo>
                  <a:pt x="6149900" y="3902467"/>
                  <a:pt x="6672672" y="4053594"/>
                  <a:pt x="6715674" y="4065208"/>
                </a:cubicBezTo>
                <a:cubicBezTo>
                  <a:pt x="7326423" y="4232519"/>
                  <a:pt x="7677158" y="3817020"/>
                  <a:pt x="8130429" y="4101787"/>
                </a:cubicBezTo>
                <a:cubicBezTo>
                  <a:pt x="8226340" y="4161985"/>
                  <a:pt x="8536372" y="4356819"/>
                  <a:pt x="8624630" y="4686202"/>
                </a:cubicBezTo>
                <a:lnTo>
                  <a:pt x="8623843" y="4685749"/>
                </a:lnTo>
                <a:cubicBezTo>
                  <a:pt x="8636924" y="4734567"/>
                  <a:pt x="8644635" y="4784678"/>
                  <a:pt x="8646859" y="4835156"/>
                </a:cubicBezTo>
                <a:cubicBezTo>
                  <a:pt x="8662596" y="5196604"/>
                  <a:pt x="8398383" y="5562326"/>
                  <a:pt x="8079403" y="5661624"/>
                </a:cubicBezTo>
                <a:cubicBezTo>
                  <a:pt x="7649807" y="5795217"/>
                  <a:pt x="7430996" y="5350293"/>
                  <a:pt x="6833105" y="5397208"/>
                </a:cubicBezTo>
                <a:cubicBezTo>
                  <a:pt x="6519033" y="5421527"/>
                  <a:pt x="6056658" y="5595550"/>
                  <a:pt x="5900832" y="5944462"/>
                </a:cubicBezTo>
                <a:cubicBezTo>
                  <a:pt x="5770548" y="6236600"/>
                  <a:pt x="5916359" y="6515160"/>
                  <a:pt x="6067212" y="6811916"/>
                </a:cubicBezTo>
                <a:lnTo>
                  <a:pt x="6089565" y="6858000"/>
                </a:lnTo>
                <a:lnTo>
                  <a:pt x="0" y="6858000"/>
                </a:lnTo>
                <a:lnTo>
                  <a:pt x="0" y="2181377"/>
                </a:lnTo>
                <a:lnTo>
                  <a:pt x="73069" y="2215839"/>
                </a:lnTo>
                <a:cubicBezTo>
                  <a:pt x="165116" y="2251829"/>
                  <a:pt x="254486" y="2263171"/>
                  <a:pt x="335445" y="2237140"/>
                </a:cubicBezTo>
                <a:cubicBezTo>
                  <a:pt x="594718" y="2153707"/>
                  <a:pt x="688441" y="1733807"/>
                  <a:pt x="752878" y="1445285"/>
                </a:cubicBezTo>
                <a:cubicBezTo>
                  <a:pt x="925059" y="674068"/>
                  <a:pt x="975076" y="456292"/>
                  <a:pt x="1202551" y="314229"/>
                </a:cubicBezTo>
                <a:cubicBezTo>
                  <a:pt x="1287853" y="260956"/>
                  <a:pt x="1394302" y="232308"/>
                  <a:pt x="1505570" y="227178"/>
                </a:cubicBezTo>
                <a:close/>
                <a:moveTo>
                  <a:pt x="3142509" y="68854"/>
                </a:moveTo>
                <a:cubicBezTo>
                  <a:pt x="3275474" y="52467"/>
                  <a:pt x="3407455" y="106339"/>
                  <a:pt x="3490978" y="211117"/>
                </a:cubicBezTo>
                <a:cubicBezTo>
                  <a:pt x="3535271" y="266744"/>
                  <a:pt x="3563404" y="333535"/>
                  <a:pt x="3572083" y="404131"/>
                </a:cubicBezTo>
                <a:cubicBezTo>
                  <a:pt x="3598092" y="615337"/>
                  <a:pt x="3448040" y="807648"/>
                  <a:pt x="3236814" y="833688"/>
                </a:cubicBezTo>
                <a:cubicBezTo>
                  <a:pt x="3025594" y="859741"/>
                  <a:pt x="2833255" y="709631"/>
                  <a:pt x="2807245" y="498425"/>
                </a:cubicBezTo>
                <a:cubicBezTo>
                  <a:pt x="2781232" y="287207"/>
                  <a:pt x="2931283" y="94896"/>
                  <a:pt x="3142509" y="68854"/>
                </a:cubicBezTo>
                <a:close/>
                <a:moveTo>
                  <a:pt x="0" y="0"/>
                </a:moveTo>
                <a:lnTo>
                  <a:pt x="39858" y="0"/>
                </a:lnTo>
                <a:lnTo>
                  <a:pt x="65022" y="5834"/>
                </a:lnTo>
                <a:cubicBezTo>
                  <a:pt x="191545" y="45606"/>
                  <a:pt x="305874" y="124173"/>
                  <a:pt x="389258" y="235630"/>
                </a:cubicBezTo>
                <a:cubicBezTo>
                  <a:pt x="430983" y="291600"/>
                  <a:pt x="463360" y="353876"/>
                  <a:pt x="485484" y="420070"/>
                </a:cubicBezTo>
                <a:cubicBezTo>
                  <a:pt x="597711" y="759508"/>
                  <a:pt x="413661" y="1125662"/>
                  <a:pt x="74229" y="1237955"/>
                </a:cubicBezTo>
                <a:lnTo>
                  <a:pt x="0" y="1254477"/>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t/>
            </a:r>
            <a:endParaRPr/>
          </a:p>
        </p:txBody>
      </p:sp>
      <p:sp>
        <p:nvSpPr>
          <p:cNvPr id="8" name="Google Shape;8;p1"/>
          <p:cNvSpPr txBox="1"/>
          <p:nvPr>
            <p:ph type="title"/>
          </p:nvPr>
        </p:nvSpPr>
        <p:spPr>
          <a:xfrm>
            <a:off x="612720" y="557640"/>
            <a:ext cx="10969920" cy="3130920"/>
          </a:xfrm>
          <a:prstGeom prst="rect">
            <a:avLst/>
          </a:prstGeom>
          <a:noFill/>
          <a:ln>
            <a:noFill/>
          </a:ln>
        </p:spPr>
        <p:txBody>
          <a:bodyPr spcFirstLastPara="1" wrap="square" lIns="91425" tIns="45700" rIns="91425" bIns="45700" anchor="b" anchorCtr="0">
            <a:normAutofit/>
          </a:bodyPr>
          <a:lstStyle>
            <a:lvl1pPr marR="0" lvl="0" algn="l" rtl="0">
              <a:spcBef>
                <a:spcPts val="0"/>
              </a:spcBef>
              <a:spcAft>
                <a:spcPts val="0"/>
              </a:spcAft>
              <a:buSzPts val="1400"/>
              <a:buNone/>
              <a:defRPr sz="18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p:txBody>
      </p:sp>
      <p:sp>
        <p:nvSpPr>
          <p:cNvPr id="9" name="Google Shape;9;p1"/>
          <p:cNvSpPr txBox="1"/>
          <p:nvPr>
            <p:ph type="dt" idx="10"/>
          </p:nvPr>
        </p:nvSpPr>
        <p:spPr>
          <a:xfrm>
            <a:off x="609480" y="6356520"/>
            <a:ext cx="2743200" cy="36504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8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p:txBody>
      </p:sp>
      <p:sp>
        <p:nvSpPr>
          <p:cNvPr id="10" name="Google Shape;10;p1"/>
          <p:cNvSpPr txBox="1"/>
          <p:nvPr>
            <p:ph type="ftr" idx="11"/>
          </p:nvPr>
        </p:nvSpPr>
        <p:spPr>
          <a:xfrm>
            <a:off x="4038480" y="6356520"/>
            <a:ext cx="4114800" cy="365040"/>
          </a:xfrm>
          <a:prstGeom prst="rect">
            <a:avLst/>
          </a:prstGeom>
          <a:noFill/>
          <a:ln>
            <a:noFill/>
          </a:ln>
        </p:spPr>
        <p:txBody>
          <a:bodyPr spcFirstLastPara="1" wrap="square" lIns="91425" tIns="45700" rIns="91425" bIns="45700" anchor="ctr" anchorCtr="1">
            <a:noAutofit/>
          </a:bodyPr>
          <a:lstStyle>
            <a:lvl1pPr marR="0" lvl="0" algn="l" rtl="0">
              <a:spcBef>
                <a:spcPts val="0"/>
              </a:spcBef>
              <a:spcAft>
                <a:spcPts val="0"/>
              </a:spcAft>
              <a:buSzPts val="1400"/>
              <a:buNone/>
              <a:defRPr sz="18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p:txBody>
      </p:sp>
      <p:sp>
        <p:nvSpPr>
          <p:cNvPr id="11" name="Google Shape;11;p1"/>
          <p:cNvSpPr txBox="1"/>
          <p:nvPr>
            <p:ph type="sldNum" idx="12"/>
          </p:nvPr>
        </p:nvSpPr>
        <p:spPr>
          <a:xfrm>
            <a:off x="10134720" y="6356520"/>
            <a:ext cx="1447920" cy="36504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buNone/>
              <a:defRPr sz="800" b="0" i="0" u="none" strike="noStrike" cap="none">
                <a:solidFill>
                  <a:srgbClr val="262626"/>
                </a:solidFill>
                <a:latin typeface="Avenir"/>
                <a:ea typeface="Avenir"/>
                <a:cs typeface="Avenir"/>
                <a:sym typeface="Avenir"/>
              </a:defRPr>
            </a:lvl1pPr>
            <a:lvl2pPr marL="0" marR="0" lvl="1" indent="0" algn="r" rtl="0">
              <a:lnSpc>
                <a:spcPct val="100000"/>
              </a:lnSpc>
              <a:spcBef>
                <a:spcPts val="0"/>
              </a:spcBef>
              <a:buNone/>
              <a:defRPr sz="800" b="0" i="0" u="none" strike="noStrike" cap="none">
                <a:solidFill>
                  <a:srgbClr val="262626"/>
                </a:solidFill>
                <a:latin typeface="Avenir"/>
                <a:ea typeface="Avenir"/>
                <a:cs typeface="Avenir"/>
                <a:sym typeface="Avenir"/>
              </a:defRPr>
            </a:lvl2pPr>
            <a:lvl3pPr marL="0" marR="0" lvl="2" indent="0" algn="r" rtl="0">
              <a:lnSpc>
                <a:spcPct val="100000"/>
              </a:lnSpc>
              <a:spcBef>
                <a:spcPts val="0"/>
              </a:spcBef>
              <a:buNone/>
              <a:defRPr sz="800" b="0" i="0" u="none" strike="noStrike" cap="none">
                <a:solidFill>
                  <a:srgbClr val="262626"/>
                </a:solidFill>
                <a:latin typeface="Avenir"/>
                <a:ea typeface="Avenir"/>
                <a:cs typeface="Avenir"/>
                <a:sym typeface="Avenir"/>
              </a:defRPr>
            </a:lvl3pPr>
            <a:lvl4pPr marL="0" marR="0" lvl="3" indent="0" algn="r" rtl="0">
              <a:lnSpc>
                <a:spcPct val="100000"/>
              </a:lnSpc>
              <a:spcBef>
                <a:spcPts val="0"/>
              </a:spcBef>
              <a:buNone/>
              <a:defRPr sz="800" b="0" i="0" u="none" strike="noStrike" cap="none">
                <a:solidFill>
                  <a:srgbClr val="262626"/>
                </a:solidFill>
                <a:latin typeface="Avenir"/>
                <a:ea typeface="Avenir"/>
                <a:cs typeface="Avenir"/>
                <a:sym typeface="Avenir"/>
              </a:defRPr>
            </a:lvl4pPr>
            <a:lvl5pPr marL="0" marR="0" lvl="4" indent="0" algn="r" rtl="0">
              <a:lnSpc>
                <a:spcPct val="100000"/>
              </a:lnSpc>
              <a:spcBef>
                <a:spcPts val="0"/>
              </a:spcBef>
              <a:buNone/>
              <a:defRPr sz="800" b="0" i="0" u="none" strike="noStrike" cap="none">
                <a:solidFill>
                  <a:srgbClr val="262626"/>
                </a:solidFill>
                <a:latin typeface="Avenir"/>
                <a:ea typeface="Avenir"/>
                <a:cs typeface="Avenir"/>
                <a:sym typeface="Avenir"/>
              </a:defRPr>
            </a:lvl5pPr>
            <a:lvl6pPr marL="0" marR="0" lvl="5" indent="0" algn="r" rtl="0">
              <a:lnSpc>
                <a:spcPct val="100000"/>
              </a:lnSpc>
              <a:spcBef>
                <a:spcPts val="0"/>
              </a:spcBef>
              <a:buNone/>
              <a:defRPr sz="800" b="0" i="0" u="none" strike="noStrike" cap="none">
                <a:solidFill>
                  <a:srgbClr val="262626"/>
                </a:solidFill>
                <a:latin typeface="Avenir"/>
                <a:ea typeface="Avenir"/>
                <a:cs typeface="Avenir"/>
                <a:sym typeface="Avenir"/>
              </a:defRPr>
            </a:lvl6pPr>
            <a:lvl7pPr marL="0" marR="0" lvl="6" indent="0" algn="r" rtl="0">
              <a:lnSpc>
                <a:spcPct val="100000"/>
              </a:lnSpc>
              <a:spcBef>
                <a:spcPts val="0"/>
              </a:spcBef>
              <a:buNone/>
              <a:defRPr sz="800" b="0" i="0" u="none" strike="noStrike" cap="none">
                <a:solidFill>
                  <a:srgbClr val="262626"/>
                </a:solidFill>
                <a:latin typeface="Avenir"/>
                <a:ea typeface="Avenir"/>
                <a:cs typeface="Avenir"/>
                <a:sym typeface="Avenir"/>
              </a:defRPr>
            </a:lvl7pPr>
            <a:lvl8pPr marL="0" marR="0" lvl="7" indent="0" algn="r" rtl="0">
              <a:lnSpc>
                <a:spcPct val="100000"/>
              </a:lnSpc>
              <a:spcBef>
                <a:spcPts val="0"/>
              </a:spcBef>
              <a:buNone/>
              <a:defRPr sz="800" b="0" i="0" u="none" strike="noStrike" cap="none">
                <a:solidFill>
                  <a:srgbClr val="262626"/>
                </a:solidFill>
                <a:latin typeface="Avenir"/>
                <a:ea typeface="Avenir"/>
                <a:cs typeface="Avenir"/>
                <a:sym typeface="Avenir"/>
              </a:defRPr>
            </a:lvl8pPr>
            <a:lvl9pPr marL="0" marR="0" lvl="8" indent="0" algn="r" rtl="0">
              <a:lnSpc>
                <a:spcPct val="100000"/>
              </a:lnSpc>
              <a:spcBef>
                <a:spcPts val="0"/>
              </a:spcBef>
              <a:buNone/>
              <a:defRPr sz="800" b="0" i="0" u="none" strike="noStrike" cap="none">
                <a:solidFill>
                  <a:srgbClr val="262626"/>
                </a:solidFill>
                <a:latin typeface="Avenir"/>
                <a:ea typeface="Avenir"/>
                <a:cs typeface="Avenir"/>
                <a:sym typeface="Avenir"/>
              </a:defRPr>
            </a:lvl9pPr>
          </a:lstStyle>
          <a:p>
            <a:pPr marL="0" lvl="0" indent="0" algn="r" rtl="0">
              <a:spcBef>
                <a:spcPts val="0"/>
              </a:spcBef>
              <a:spcAft>
                <a:spcPts val="0"/>
              </a:spcAft>
              <a:buNone/>
            </a:pPr>
            <a:fld id="{00000000-1234-1234-1234-123412341234}" type="slidenum">
              <a:rPr lang="lt-LT"/>
              <a:t>‹#›</a:t>
            </a:fld>
            <a:endParaRPr>
              <a:solidFill>
                <a:srgbClr val="000000"/>
              </a:solidFill>
              <a:latin typeface="Times New Roman"/>
              <a:ea typeface="Times New Roman"/>
              <a:cs typeface="Times New Roman"/>
              <a:sym typeface="Times New Roman"/>
            </a:endParaRPr>
          </a:p>
        </p:txBody>
      </p:sp>
      <p:sp>
        <p:nvSpPr>
          <p:cNvPr id="12" name="Google Shape;12;p1"/>
          <p:cNvSpPr txBox="1"/>
          <p:nvPr>
            <p:ph type="body" idx="1"/>
          </p:nvPr>
        </p:nvSpPr>
        <p:spPr>
          <a:xfrm>
            <a:off x="609480" y="1604520"/>
            <a:ext cx="10972440" cy="3977280"/>
          </a:xfrm>
          <a:prstGeom prst="rect">
            <a:avLst/>
          </a:prstGeom>
          <a:noFill/>
          <a:ln>
            <a:noFill/>
          </a:ln>
        </p:spPr>
        <p:txBody>
          <a:bodyPr spcFirstLastPara="1" wrap="square" lIns="0" tIns="0" rIns="0" bIns="0" anchor="t" anchorCtr="0">
            <a:normAutofit/>
          </a:bodyPr>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p:txBody>
      </p:sp>
    </p:spTree>
  </p:cSld>
  <p:clrMap bg1="lt1" tx1="dk1" bg2="dk2" tx2="lt2" accent1="accent1" accent2="accent2" accent3="accent3" accent4="accent4" accent5="accent5" accent6="accent6" hlink="hlink" folHlink="folHlink"/>
  <p:sldLayoutIdLst>
    <p:sldLayoutId id="2147483648"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9F3F3"/>
        </a:solidFill>
      </p:bgPr>
    </p:bg>
    <p:spTree>
      <p:nvGrpSpPr>
        <p:cNvPr id="61" name="Shape 61"/>
        <p:cNvGrpSpPr/>
        <p:nvPr/>
      </p:nvGrpSpPr>
      <p:grpSpPr>
        <a:xfrm>
          <a:off x="0" y="0"/>
          <a:ext cx="0" cy="0"/>
          <a:chOff x="0" y="0"/>
          <a:chExt cx="0" cy="0"/>
        </a:xfrm>
      </p:grpSpPr>
      <p:sp>
        <p:nvSpPr>
          <p:cNvPr id="62" name="Google Shape;62;p14"/>
          <p:cNvSpPr/>
          <p:nvPr/>
        </p:nvSpPr>
        <p:spPr>
          <a:xfrm>
            <a:off x="0" y="0"/>
            <a:ext cx="12192120" cy="6858000"/>
          </a:xfrm>
          <a:custGeom>
            <a:rect l="l" t="t" r="r" b="b"/>
            <a:pathLst>
              <a:path w="21600" h="21600" extrusionOk="0">
                <a:moveTo>
                  <a:pt x="0" y="0"/>
                </a:moveTo>
                <a:lnTo>
                  <a:pt x="21600" y="0"/>
                </a:lnTo>
                <a:lnTo>
                  <a:pt x="21600" y="21600"/>
                </a:lnTo>
                <a:lnTo>
                  <a:pt x="0" y="21600"/>
                </a:lnTo>
                <a:close/>
              </a:path>
            </a:pathLst>
          </a:custGeom>
          <a:solidFill>
            <a:srgbClr val="AEAEAE">
              <a:alpha val="10196"/>
            </a:srgbClr>
          </a:solidFill>
          <a:ln>
            <a:noFill/>
          </a:ln>
        </p:spPr>
      </p:sp>
      <p:sp>
        <p:nvSpPr>
          <p:cNvPr id="63" name="Google Shape;63;p14"/>
          <p:cNvSpPr/>
          <p:nvPr/>
        </p:nvSpPr>
        <p:spPr>
          <a:xfrm>
            <a:off x="0" y="232920"/>
            <a:ext cx="9560520" cy="6625080"/>
          </a:xfrm>
          <a:custGeom>
            <a:rect l="l" t="t" r="r" b="b"/>
            <a:pathLst>
              <a:path w="9286897" h="6858000" extrusionOk="0">
                <a:moveTo>
                  <a:pt x="8831314" y="5943878"/>
                </a:moveTo>
                <a:cubicBezTo>
                  <a:pt x="8964281" y="5927490"/>
                  <a:pt x="9096260" y="5981362"/>
                  <a:pt x="9179783" y="6086141"/>
                </a:cubicBezTo>
                <a:cubicBezTo>
                  <a:pt x="9224074" y="6141769"/>
                  <a:pt x="9252211" y="6208560"/>
                  <a:pt x="9260887" y="6279156"/>
                </a:cubicBezTo>
                <a:cubicBezTo>
                  <a:pt x="9286897" y="6490362"/>
                  <a:pt x="9136845" y="6682672"/>
                  <a:pt x="8925621" y="6708712"/>
                </a:cubicBezTo>
                <a:cubicBezTo>
                  <a:pt x="8714398" y="6734766"/>
                  <a:pt x="8522062" y="6584655"/>
                  <a:pt x="8496050" y="6373449"/>
                </a:cubicBezTo>
                <a:cubicBezTo>
                  <a:pt x="8470038" y="6162229"/>
                  <a:pt x="8620090" y="5969920"/>
                  <a:pt x="8831314" y="5943878"/>
                </a:cubicBezTo>
                <a:close/>
                <a:moveTo>
                  <a:pt x="7397485" y="5931706"/>
                </a:moveTo>
                <a:cubicBezTo>
                  <a:pt x="7598431" y="5931157"/>
                  <a:pt x="7792965" y="6024548"/>
                  <a:pt x="7917779" y="6191864"/>
                </a:cubicBezTo>
                <a:cubicBezTo>
                  <a:pt x="7959204" y="6247714"/>
                  <a:pt x="7991530" y="6309792"/>
                  <a:pt x="8013467" y="6375784"/>
                </a:cubicBezTo>
                <a:cubicBezTo>
                  <a:pt x="8055425" y="6502973"/>
                  <a:pt x="8055748" y="6633888"/>
                  <a:pt x="8021879" y="6753751"/>
                </a:cubicBezTo>
                <a:lnTo>
                  <a:pt x="7981316" y="6858000"/>
                </a:lnTo>
                <a:lnTo>
                  <a:pt x="6819486" y="6858000"/>
                </a:lnTo>
                <a:lnTo>
                  <a:pt x="6785199" y="6781101"/>
                </a:lnTo>
                <a:cubicBezTo>
                  <a:pt x="6673307" y="6441922"/>
                  <a:pt x="6857485" y="6076251"/>
                  <a:pt x="7196747" y="5964309"/>
                </a:cubicBezTo>
                <a:cubicBezTo>
                  <a:pt x="7262809" y="5942509"/>
                  <a:pt x="7330503" y="5931889"/>
                  <a:pt x="7397485" y="5931706"/>
                </a:cubicBezTo>
                <a:close/>
                <a:moveTo>
                  <a:pt x="1505570" y="227178"/>
                </a:moveTo>
                <a:cubicBezTo>
                  <a:pt x="1691018" y="218628"/>
                  <a:pt x="1889853" y="275403"/>
                  <a:pt x="2026489" y="392370"/>
                </a:cubicBezTo>
                <a:cubicBezTo>
                  <a:pt x="2369898" y="685965"/>
                  <a:pt x="2078266" y="1147857"/>
                  <a:pt x="2444553" y="1654853"/>
                </a:cubicBezTo>
                <a:cubicBezTo>
                  <a:pt x="2492906" y="1721679"/>
                  <a:pt x="2800482" y="2144546"/>
                  <a:pt x="3183153" y="2116208"/>
                </a:cubicBezTo>
                <a:cubicBezTo>
                  <a:pt x="3673561" y="2080541"/>
                  <a:pt x="3723222" y="1441614"/>
                  <a:pt x="4288384" y="1291908"/>
                </a:cubicBezTo>
                <a:cubicBezTo>
                  <a:pt x="4689065" y="1185875"/>
                  <a:pt x="5207943" y="1366633"/>
                  <a:pt x="5472602" y="1697818"/>
                </a:cubicBezTo>
                <a:cubicBezTo>
                  <a:pt x="5891294" y="2221754"/>
                  <a:pt x="5408012" y="2790179"/>
                  <a:pt x="5844697" y="3444791"/>
                </a:cubicBezTo>
                <a:cubicBezTo>
                  <a:pt x="6149900" y="3902467"/>
                  <a:pt x="6672672" y="4053594"/>
                  <a:pt x="6715674" y="4065208"/>
                </a:cubicBezTo>
                <a:cubicBezTo>
                  <a:pt x="7326423" y="4232519"/>
                  <a:pt x="7677158" y="3817020"/>
                  <a:pt x="8130429" y="4101787"/>
                </a:cubicBezTo>
                <a:cubicBezTo>
                  <a:pt x="8226340" y="4161985"/>
                  <a:pt x="8536372" y="4356819"/>
                  <a:pt x="8624630" y="4686202"/>
                </a:cubicBezTo>
                <a:lnTo>
                  <a:pt x="8623843" y="4685749"/>
                </a:lnTo>
                <a:cubicBezTo>
                  <a:pt x="8636924" y="4734567"/>
                  <a:pt x="8644635" y="4784678"/>
                  <a:pt x="8646859" y="4835156"/>
                </a:cubicBezTo>
                <a:cubicBezTo>
                  <a:pt x="8662596" y="5196604"/>
                  <a:pt x="8398383" y="5562326"/>
                  <a:pt x="8079403" y="5661624"/>
                </a:cubicBezTo>
                <a:cubicBezTo>
                  <a:pt x="7649807" y="5795217"/>
                  <a:pt x="7430996" y="5350293"/>
                  <a:pt x="6833105" y="5397208"/>
                </a:cubicBezTo>
                <a:cubicBezTo>
                  <a:pt x="6519033" y="5421527"/>
                  <a:pt x="6056658" y="5595550"/>
                  <a:pt x="5900832" y="5944462"/>
                </a:cubicBezTo>
                <a:cubicBezTo>
                  <a:pt x="5770548" y="6236600"/>
                  <a:pt x="5916359" y="6515160"/>
                  <a:pt x="6067212" y="6811916"/>
                </a:cubicBezTo>
                <a:lnTo>
                  <a:pt x="6089565" y="6858000"/>
                </a:lnTo>
                <a:lnTo>
                  <a:pt x="0" y="6858000"/>
                </a:lnTo>
                <a:lnTo>
                  <a:pt x="0" y="2181377"/>
                </a:lnTo>
                <a:lnTo>
                  <a:pt x="73069" y="2215839"/>
                </a:lnTo>
                <a:cubicBezTo>
                  <a:pt x="165116" y="2251829"/>
                  <a:pt x="254486" y="2263171"/>
                  <a:pt x="335445" y="2237140"/>
                </a:cubicBezTo>
                <a:cubicBezTo>
                  <a:pt x="594718" y="2153707"/>
                  <a:pt x="688441" y="1733807"/>
                  <a:pt x="752878" y="1445285"/>
                </a:cubicBezTo>
                <a:cubicBezTo>
                  <a:pt x="925059" y="674068"/>
                  <a:pt x="975076" y="456292"/>
                  <a:pt x="1202551" y="314229"/>
                </a:cubicBezTo>
                <a:cubicBezTo>
                  <a:pt x="1287853" y="260956"/>
                  <a:pt x="1394302" y="232308"/>
                  <a:pt x="1505570" y="227178"/>
                </a:cubicBezTo>
                <a:close/>
                <a:moveTo>
                  <a:pt x="3142509" y="68854"/>
                </a:moveTo>
                <a:cubicBezTo>
                  <a:pt x="3275474" y="52467"/>
                  <a:pt x="3407455" y="106339"/>
                  <a:pt x="3490978" y="211117"/>
                </a:cubicBezTo>
                <a:cubicBezTo>
                  <a:pt x="3535271" y="266744"/>
                  <a:pt x="3563404" y="333535"/>
                  <a:pt x="3572083" y="404131"/>
                </a:cubicBezTo>
                <a:cubicBezTo>
                  <a:pt x="3598092" y="615337"/>
                  <a:pt x="3448040" y="807648"/>
                  <a:pt x="3236814" y="833688"/>
                </a:cubicBezTo>
                <a:cubicBezTo>
                  <a:pt x="3025594" y="859741"/>
                  <a:pt x="2833255" y="709631"/>
                  <a:pt x="2807245" y="498425"/>
                </a:cubicBezTo>
                <a:cubicBezTo>
                  <a:pt x="2781232" y="287207"/>
                  <a:pt x="2931283" y="94896"/>
                  <a:pt x="3142509" y="68854"/>
                </a:cubicBezTo>
                <a:close/>
                <a:moveTo>
                  <a:pt x="0" y="0"/>
                </a:moveTo>
                <a:lnTo>
                  <a:pt x="39858" y="0"/>
                </a:lnTo>
                <a:lnTo>
                  <a:pt x="65022" y="5834"/>
                </a:lnTo>
                <a:cubicBezTo>
                  <a:pt x="191545" y="45606"/>
                  <a:pt x="305874" y="124173"/>
                  <a:pt x="389258" y="235630"/>
                </a:cubicBezTo>
                <a:cubicBezTo>
                  <a:pt x="430983" y="291600"/>
                  <a:pt x="463360" y="353876"/>
                  <a:pt x="485484" y="420070"/>
                </a:cubicBezTo>
                <a:cubicBezTo>
                  <a:pt x="597711" y="759508"/>
                  <a:pt x="413661" y="1125662"/>
                  <a:pt x="74229" y="1237955"/>
                </a:cubicBezTo>
                <a:lnTo>
                  <a:pt x="0" y="1254477"/>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t/>
            </a:r>
            <a:endParaRPr/>
          </a:p>
        </p:txBody>
      </p:sp>
      <p:sp>
        <p:nvSpPr>
          <p:cNvPr id="64" name="Google Shape;64;p14"/>
          <p:cNvSpPr txBox="1"/>
          <p:nvPr>
            <p:ph type="title"/>
          </p:nvPr>
        </p:nvSpPr>
        <p:spPr>
          <a:xfrm>
            <a:off x="609480" y="557640"/>
            <a:ext cx="10972800" cy="1325520"/>
          </a:xfrm>
          <a:prstGeom prst="rect">
            <a:avLst/>
          </a:prstGeom>
          <a:noFill/>
          <a:ln>
            <a:noFill/>
          </a:ln>
        </p:spPr>
        <p:txBody>
          <a:bodyPr spcFirstLastPara="1" wrap="square" lIns="91425" tIns="45700" rIns="91425" bIns="45700" anchor="b" anchorCtr="0">
            <a:normAutofit/>
          </a:bodyPr>
          <a:lstStyle>
            <a:lvl1pPr marR="0" lvl="0" algn="l" rtl="0">
              <a:spcBef>
                <a:spcPts val="0"/>
              </a:spcBef>
              <a:spcAft>
                <a:spcPts val="0"/>
              </a:spcAft>
              <a:buSzPts val="1400"/>
              <a:buNone/>
              <a:defRPr sz="18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p:txBody>
      </p:sp>
      <p:sp>
        <p:nvSpPr>
          <p:cNvPr id="65" name="Google Shape;65;p14"/>
          <p:cNvSpPr txBox="1"/>
          <p:nvPr>
            <p:ph type="title" idx="2"/>
          </p:nvPr>
        </p:nvSpPr>
        <p:spPr>
          <a:xfrm>
            <a:off x="609480" y="2106360"/>
            <a:ext cx="10972800" cy="4036680"/>
          </a:xfrm>
          <a:prstGeom prst="rect">
            <a:avLst/>
          </a:prstGeom>
          <a:noFill/>
          <a:ln>
            <a:noFill/>
          </a:ln>
        </p:spPr>
        <p:txBody>
          <a:bodyPr spcFirstLastPara="1" wrap="square" lIns="91425" tIns="45700" rIns="91425" bIns="45700" anchor="t" anchorCtr="0">
            <a:normAutofit/>
          </a:bodyPr>
          <a:lstStyle>
            <a:lvl1pPr marR="0" lvl="0" algn="l" rtl="0">
              <a:spcBef>
                <a:spcPts val="0"/>
              </a:spcBef>
              <a:spcAft>
                <a:spcPts val="0"/>
              </a:spcAft>
              <a:buSzPts val="1400"/>
              <a:buNone/>
              <a:defRPr sz="18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p:txBody>
      </p:sp>
      <p:sp>
        <p:nvSpPr>
          <p:cNvPr id="66" name="Google Shape;66;p14"/>
          <p:cNvSpPr txBox="1"/>
          <p:nvPr>
            <p:ph type="dt" idx="10"/>
          </p:nvPr>
        </p:nvSpPr>
        <p:spPr>
          <a:xfrm>
            <a:off x="609480" y="6356520"/>
            <a:ext cx="2743200" cy="36504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8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p:txBody>
      </p:sp>
      <p:sp>
        <p:nvSpPr>
          <p:cNvPr id="67" name="Google Shape;67;p14"/>
          <p:cNvSpPr txBox="1"/>
          <p:nvPr>
            <p:ph type="ftr" idx="11"/>
          </p:nvPr>
        </p:nvSpPr>
        <p:spPr>
          <a:xfrm>
            <a:off x="4038480" y="6356520"/>
            <a:ext cx="4114800" cy="365040"/>
          </a:xfrm>
          <a:prstGeom prst="rect">
            <a:avLst/>
          </a:prstGeom>
          <a:noFill/>
          <a:ln>
            <a:noFill/>
          </a:ln>
        </p:spPr>
        <p:txBody>
          <a:bodyPr spcFirstLastPara="1" wrap="square" lIns="91425" tIns="45700" rIns="91425" bIns="45700" anchor="ctr" anchorCtr="1">
            <a:noAutofit/>
          </a:bodyPr>
          <a:lstStyle>
            <a:lvl1pPr marR="0" lvl="0" algn="l" rtl="0">
              <a:spcBef>
                <a:spcPts val="0"/>
              </a:spcBef>
              <a:spcAft>
                <a:spcPts val="0"/>
              </a:spcAft>
              <a:buSzPts val="1400"/>
              <a:buNone/>
              <a:defRPr sz="18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p:txBody>
      </p:sp>
      <p:sp>
        <p:nvSpPr>
          <p:cNvPr id="68" name="Google Shape;68;p14"/>
          <p:cNvSpPr txBox="1"/>
          <p:nvPr>
            <p:ph type="sldNum" idx="12"/>
          </p:nvPr>
        </p:nvSpPr>
        <p:spPr>
          <a:xfrm>
            <a:off x="10134720" y="6356520"/>
            <a:ext cx="1447920" cy="36504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buNone/>
              <a:defRPr sz="800" b="0" i="0" u="none" strike="noStrike" cap="none">
                <a:solidFill>
                  <a:srgbClr val="262626"/>
                </a:solidFill>
                <a:latin typeface="Avenir"/>
                <a:ea typeface="Avenir"/>
                <a:cs typeface="Avenir"/>
                <a:sym typeface="Avenir"/>
              </a:defRPr>
            </a:lvl1pPr>
            <a:lvl2pPr marL="0" marR="0" lvl="1" indent="0" algn="r" rtl="0">
              <a:lnSpc>
                <a:spcPct val="100000"/>
              </a:lnSpc>
              <a:spcBef>
                <a:spcPts val="0"/>
              </a:spcBef>
              <a:buNone/>
              <a:defRPr sz="800" b="0" i="0" u="none" strike="noStrike" cap="none">
                <a:solidFill>
                  <a:srgbClr val="262626"/>
                </a:solidFill>
                <a:latin typeface="Avenir"/>
                <a:ea typeface="Avenir"/>
                <a:cs typeface="Avenir"/>
                <a:sym typeface="Avenir"/>
              </a:defRPr>
            </a:lvl2pPr>
            <a:lvl3pPr marL="0" marR="0" lvl="2" indent="0" algn="r" rtl="0">
              <a:lnSpc>
                <a:spcPct val="100000"/>
              </a:lnSpc>
              <a:spcBef>
                <a:spcPts val="0"/>
              </a:spcBef>
              <a:buNone/>
              <a:defRPr sz="800" b="0" i="0" u="none" strike="noStrike" cap="none">
                <a:solidFill>
                  <a:srgbClr val="262626"/>
                </a:solidFill>
                <a:latin typeface="Avenir"/>
                <a:ea typeface="Avenir"/>
                <a:cs typeface="Avenir"/>
                <a:sym typeface="Avenir"/>
              </a:defRPr>
            </a:lvl3pPr>
            <a:lvl4pPr marL="0" marR="0" lvl="3" indent="0" algn="r" rtl="0">
              <a:lnSpc>
                <a:spcPct val="100000"/>
              </a:lnSpc>
              <a:spcBef>
                <a:spcPts val="0"/>
              </a:spcBef>
              <a:buNone/>
              <a:defRPr sz="800" b="0" i="0" u="none" strike="noStrike" cap="none">
                <a:solidFill>
                  <a:srgbClr val="262626"/>
                </a:solidFill>
                <a:latin typeface="Avenir"/>
                <a:ea typeface="Avenir"/>
                <a:cs typeface="Avenir"/>
                <a:sym typeface="Avenir"/>
              </a:defRPr>
            </a:lvl4pPr>
            <a:lvl5pPr marL="0" marR="0" lvl="4" indent="0" algn="r" rtl="0">
              <a:lnSpc>
                <a:spcPct val="100000"/>
              </a:lnSpc>
              <a:spcBef>
                <a:spcPts val="0"/>
              </a:spcBef>
              <a:buNone/>
              <a:defRPr sz="800" b="0" i="0" u="none" strike="noStrike" cap="none">
                <a:solidFill>
                  <a:srgbClr val="262626"/>
                </a:solidFill>
                <a:latin typeface="Avenir"/>
                <a:ea typeface="Avenir"/>
                <a:cs typeface="Avenir"/>
                <a:sym typeface="Avenir"/>
              </a:defRPr>
            </a:lvl5pPr>
            <a:lvl6pPr marL="0" marR="0" lvl="5" indent="0" algn="r" rtl="0">
              <a:lnSpc>
                <a:spcPct val="100000"/>
              </a:lnSpc>
              <a:spcBef>
                <a:spcPts val="0"/>
              </a:spcBef>
              <a:buNone/>
              <a:defRPr sz="800" b="0" i="0" u="none" strike="noStrike" cap="none">
                <a:solidFill>
                  <a:srgbClr val="262626"/>
                </a:solidFill>
                <a:latin typeface="Avenir"/>
                <a:ea typeface="Avenir"/>
                <a:cs typeface="Avenir"/>
                <a:sym typeface="Avenir"/>
              </a:defRPr>
            </a:lvl6pPr>
            <a:lvl7pPr marL="0" marR="0" lvl="6" indent="0" algn="r" rtl="0">
              <a:lnSpc>
                <a:spcPct val="100000"/>
              </a:lnSpc>
              <a:spcBef>
                <a:spcPts val="0"/>
              </a:spcBef>
              <a:buNone/>
              <a:defRPr sz="800" b="0" i="0" u="none" strike="noStrike" cap="none">
                <a:solidFill>
                  <a:srgbClr val="262626"/>
                </a:solidFill>
                <a:latin typeface="Avenir"/>
                <a:ea typeface="Avenir"/>
                <a:cs typeface="Avenir"/>
                <a:sym typeface="Avenir"/>
              </a:defRPr>
            </a:lvl7pPr>
            <a:lvl8pPr marL="0" marR="0" lvl="7" indent="0" algn="r" rtl="0">
              <a:lnSpc>
                <a:spcPct val="100000"/>
              </a:lnSpc>
              <a:spcBef>
                <a:spcPts val="0"/>
              </a:spcBef>
              <a:buNone/>
              <a:defRPr sz="800" b="0" i="0" u="none" strike="noStrike" cap="none">
                <a:solidFill>
                  <a:srgbClr val="262626"/>
                </a:solidFill>
                <a:latin typeface="Avenir"/>
                <a:ea typeface="Avenir"/>
                <a:cs typeface="Avenir"/>
                <a:sym typeface="Avenir"/>
              </a:defRPr>
            </a:lvl8pPr>
            <a:lvl9pPr marL="0" marR="0" lvl="8" indent="0" algn="r" rtl="0">
              <a:lnSpc>
                <a:spcPct val="100000"/>
              </a:lnSpc>
              <a:spcBef>
                <a:spcPts val="0"/>
              </a:spcBef>
              <a:buNone/>
              <a:defRPr sz="800" b="0" i="0" u="none" strike="noStrike" cap="none">
                <a:solidFill>
                  <a:srgbClr val="262626"/>
                </a:solidFill>
                <a:latin typeface="Avenir"/>
                <a:ea typeface="Avenir"/>
                <a:cs typeface="Avenir"/>
                <a:sym typeface="Avenir"/>
              </a:defRPr>
            </a:lvl9pPr>
          </a:lstStyle>
          <a:p>
            <a:pPr marL="0" lvl="0" indent="0" algn="r" rtl="0">
              <a:spcBef>
                <a:spcPts val="0"/>
              </a:spcBef>
              <a:spcAft>
                <a:spcPts val="0"/>
              </a:spcAft>
              <a:buNone/>
            </a:pPr>
            <a:fld id="{00000000-1234-1234-1234-123412341234}" type="slidenum">
              <a:rPr lang="lt-LT"/>
              <a:t>‹#›</a:t>
            </a:fld>
            <a:endParaRPr>
              <a:solidFill>
                <a:srgbClr val="000000"/>
              </a:solidFill>
              <a:latin typeface="Times New Roman"/>
              <a:ea typeface="Times New Roman"/>
              <a:cs typeface="Times New Roman"/>
              <a:sym typeface="Times New Roman"/>
            </a:endParaRPr>
          </a:p>
        </p:txBody>
      </p:sp>
      <p:sp>
        <p:nvSpPr>
          <p:cNvPr id="69" name="Google Shape;69;p14"/>
          <p:cNvSpPr txBox="1"/>
          <p:nvPr>
            <p:ph type="body" idx="1"/>
          </p:nvPr>
        </p:nvSpPr>
        <p:spPr>
          <a:xfrm>
            <a:off x="609480" y="1604520"/>
            <a:ext cx="10972440" cy="3977280"/>
          </a:xfrm>
          <a:prstGeom prst="rect">
            <a:avLst/>
          </a:prstGeom>
          <a:noFill/>
          <a:ln>
            <a:noFill/>
          </a:ln>
        </p:spPr>
        <p:txBody>
          <a:bodyPr spcFirstLastPara="1" wrap="square" lIns="0" tIns="0" rIns="0" bIns="0" anchor="t" anchorCtr="0">
            <a:normAutofit/>
          </a:bodyPr>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p:txBody>
      </p:sp>
    </p:spTree>
  </p:cSld>
  <p:clrMap bg1="lt1" tx1="dk1" bg2="dk2" tx2="lt2" accent1="accent1" accent2="accent2" accent3="accent3" accent4="accent4" accent5="accent5" accent6="accent6" hlink="hlink" folHlink="folHlink"/>
  <p:sldLayoutIdLst>
    <p:sldLayoutId id="2147483660"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&#65279;<?xml version="1.0" encoding="utf-8"?><Relationships xmlns="http://schemas.openxmlformats.org/package/2006/relationships"><Relationship Type="http://schemas.openxmlformats.org/officeDocument/2006/relationships/slideLayout" Target="/ppt/slideLayouts/slideLayout1.xml" Id="rId1" /><Relationship Type="http://schemas.openxmlformats.org/officeDocument/2006/relationships/notesSlide" Target="/ppt/notesSlides/notesSlide1.xml" Id="rId2" /><Relationship Type="http://schemas.openxmlformats.org/officeDocument/2006/relationships/image" Target="/ppt/media/image4.png" Id="rId3" /></Relationships>
</file>

<file path=ppt/slides/_rels/slide10.xml.rels>&#65279;<?xml version="1.0" encoding="utf-8"?><Relationships xmlns="http://schemas.openxmlformats.org/package/2006/relationships"><Relationship Type="http://schemas.openxmlformats.org/officeDocument/2006/relationships/slideLayout" Target="/ppt/slideLayouts/slideLayout13.xml" Id="rId1" /><Relationship Type="http://schemas.openxmlformats.org/officeDocument/2006/relationships/notesSlide" Target="/ppt/notesSlides/notesSlide10.xml" Id="rId2" /><Relationship Type="http://schemas.openxmlformats.org/officeDocument/2006/relationships/image" Target="/ppt/media/image70.jpg" Id="rId3" /><Relationship Type="http://schemas.openxmlformats.org/officeDocument/2006/relationships/image" Target="/ppt/media/image71.jpg" Id="rId4" /><Relationship Type="http://schemas.openxmlformats.org/officeDocument/2006/relationships/image" Target="/ppt/media/image27.jpg" Id="rId5" /><Relationship Type="http://schemas.openxmlformats.org/officeDocument/2006/relationships/image" Target="/ppt/media/image15.png" Id="rId6" /><Relationship Type="http://schemas.openxmlformats.org/officeDocument/2006/relationships/image" Target="/ppt/media/image29.png" Id="rId7" /><Relationship Type="http://schemas.openxmlformats.org/officeDocument/2006/relationships/image" Target="/ppt/media/image19.png" Id="rId8" /></Relationships>
</file>

<file path=ppt/slides/_rels/slide11.xml.rels>&#65279;<?xml version="1.0" encoding="utf-8"?><Relationships xmlns="http://schemas.openxmlformats.org/package/2006/relationships"><Relationship Type="http://schemas.openxmlformats.org/officeDocument/2006/relationships/slideLayout" Target="/ppt/slideLayouts/slideLayout13.xml" Id="rId1" /><Relationship Type="http://schemas.openxmlformats.org/officeDocument/2006/relationships/notesSlide" Target="/ppt/notesSlides/notesSlide11.xml" Id="rId2" /><Relationship Type="http://schemas.openxmlformats.org/officeDocument/2006/relationships/image" Target="/ppt/media/image54.png" Id="rId3" /><Relationship Type="http://schemas.openxmlformats.org/officeDocument/2006/relationships/image" Target="/ppt/media/image52.png" Id="rId4" /></Relationships>
</file>

<file path=ppt/slides/_rels/slide12.xml.rels>&#65279;<?xml version="1.0" encoding="utf-8"?><Relationships xmlns="http://schemas.openxmlformats.org/package/2006/relationships"><Relationship Type="http://schemas.openxmlformats.org/officeDocument/2006/relationships/slideLayout" Target="/ppt/slideLayouts/slideLayout13.xml" Id="rId1" /><Relationship Type="http://schemas.openxmlformats.org/officeDocument/2006/relationships/notesSlide" Target="/ppt/notesSlides/notesSlide12.xml" Id="rId2" /></Relationships>
</file>

<file path=ppt/slides/_rels/slide13.xml.rels>&#65279;<?xml version="1.0" encoding="utf-8"?><Relationships xmlns="http://schemas.openxmlformats.org/package/2006/relationships"><Relationship Type="http://schemas.openxmlformats.org/officeDocument/2006/relationships/slideLayout" Target="/ppt/slideLayouts/slideLayout13.xml" Id="rId1" /><Relationship Type="http://schemas.openxmlformats.org/officeDocument/2006/relationships/notesSlide" Target="/ppt/notesSlides/notesSlide13.xml" Id="rId2" /></Relationships>
</file>

<file path=ppt/slides/_rels/slide14.xml.rels>&#65279;<?xml version="1.0" encoding="utf-8"?><Relationships xmlns="http://schemas.openxmlformats.org/package/2006/relationships"><Relationship Type="http://schemas.openxmlformats.org/officeDocument/2006/relationships/slideLayout" Target="/ppt/slideLayouts/slideLayout13.xml" Id="rId1" /><Relationship Type="http://schemas.openxmlformats.org/officeDocument/2006/relationships/notesSlide" Target="/ppt/notesSlides/notesSlide14.xml" Id="rId2" /><Relationship Type="http://schemas.openxmlformats.org/officeDocument/2006/relationships/image" Target="/ppt/media/image48.png" Id="rId3" /><Relationship Type="http://schemas.openxmlformats.org/officeDocument/2006/relationships/image" Target="/ppt/media/image59.png" Id="rId4" /><Relationship Type="http://schemas.openxmlformats.org/officeDocument/2006/relationships/image" Target="/ppt/media/image69.png" Id="rId5" /><Relationship Type="http://schemas.openxmlformats.org/officeDocument/2006/relationships/image" Target="/ppt/media/image57.png" Id="rId6" /></Relationships>
</file>

<file path=ppt/slides/_rels/slide15.xml.rels>&#65279;<?xml version="1.0" encoding="utf-8"?><Relationships xmlns="http://schemas.openxmlformats.org/package/2006/relationships"><Relationship Type="http://schemas.openxmlformats.org/officeDocument/2006/relationships/slideLayout" Target="/ppt/slideLayouts/slideLayout13.xml" Id="rId1" /><Relationship Type="http://schemas.openxmlformats.org/officeDocument/2006/relationships/notesSlide" Target="/ppt/notesSlides/notesSlide15.xml" Id="rId2" /><Relationship Type="http://schemas.openxmlformats.org/officeDocument/2006/relationships/image" Target="/ppt/media/image53.png" Id="rId3" /><Relationship Type="http://schemas.openxmlformats.org/officeDocument/2006/relationships/image" Target="/ppt/media/image56.png" Id="rId4" /><Relationship Type="http://schemas.openxmlformats.org/officeDocument/2006/relationships/image" Target="/ppt/media/image58.png" Id="rId5" /></Relationships>
</file>

<file path=ppt/slides/_rels/slide16.xml.rels>&#65279;<?xml version="1.0" encoding="utf-8"?><Relationships xmlns="http://schemas.openxmlformats.org/package/2006/relationships"><Relationship Type="http://schemas.openxmlformats.org/officeDocument/2006/relationships/slideLayout" Target="/ppt/slideLayouts/slideLayout13.xml" Id="rId1" /><Relationship Type="http://schemas.openxmlformats.org/officeDocument/2006/relationships/notesSlide" Target="/ppt/notesSlides/notesSlide16.xml" Id="rId2" /><Relationship Type="http://schemas.openxmlformats.org/officeDocument/2006/relationships/image" Target="/ppt/media/image68.jpg" Id="rId3" /><Relationship Type="http://schemas.openxmlformats.org/officeDocument/2006/relationships/image" Target="/ppt/media/image63.jpg" Id="rId4" /><Relationship Type="http://schemas.openxmlformats.org/officeDocument/2006/relationships/image" Target="/ppt/media/image60.jpg" Id="rId5" /></Relationships>
</file>

<file path=ppt/slides/_rels/slide17.xml.rels>&#65279;<?xml version="1.0" encoding="utf-8"?><Relationships xmlns="http://schemas.openxmlformats.org/package/2006/relationships"><Relationship Type="http://schemas.openxmlformats.org/officeDocument/2006/relationships/slideLayout" Target="/ppt/slideLayouts/slideLayout13.xml" Id="rId1" /><Relationship Type="http://schemas.openxmlformats.org/officeDocument/2006/relationships/notesSlide" Target="/ppt/notesSlides/notesSlide17.xml" Id="rId2" /><Relationship Type="http://schemas.openxmlformats.org/officeDocument/2006/relationships/image" Target="/ppt/media/image61.jpg" Id="rId3" /><Relationship Type="http://schemas.openxmlformats.org/officeDocument/2006/relationships/image" Target="/ppt/media/image67.jpg" Id="rId4" /></Relationships>
</file>

<file path=ppt/slides/_rels/slide18.xml.rels>&#65279;<?xml version="1.0" encoding="utf-8"?><Relationships xmlns="http://schemas.openxmlformats.org/package/2006/relationships"><Relationship Type="http://schemas.openxmlformats.org/officeDocument/2006/relationships/slideLayout" Target="/ppt/slideLayouts/slideLayout13.xml" Id="rId1" /><Relationship Type="http://schemas.openxmlformats.org/officeDocument/2006/relationships/notesSlide" Target="/ppt/notesSlides/notesSlide18.xml" Id="rId2" /><Relationship Type="http://schemas.openxmlformats.org/officeDocument/2006/relationships/image" Target="/ppt/media/image62.png" Id="rId3" /><Relationship Type="http://schemas.openxmlformats.org/officeDocument/2006/relationships/image" Target="/ppt/media/image65.png" Id="rId4" /></Relationships>
</file>

<file path=ppt/slides/_rels/slide2.xml.rels>&#65279;<?xml version="1.0" encoding="utf-8"?><Relationships xmlns="http://schemas.openxmlformats.org/package/2006/relationships"><Relationship Type="http://schemas.openxmlformats.org/officeDocument/2006/relationships/slideLayout" Target="/ppt/slideLayouts/slideLayout13.xml" Id="rId1" /><Relationship Type="http://schemas.openxmlformats.org/officeDocument/2006/relationships/notesSlide" Target="/ppt/notesSlides/notesSlide2.xml" Id="rId2" /></Relationships>
</file>

<file path=ppt/slides/_rels/slide3.xml.rels>&#65279;<?xml version="1.0" encoding="utf-8"?><Relationships xmlns="http://schemas.openxmlformats.org/package/2006/relationships"><Relationship Type="http://schemas.openxmlformats.org/officeDocument/2006/relationships/slideLayout" Target="/ppt/slideLayouts/slideLayout13.xml" Id="rId1" /><Relationship Type="http://schemas.openxmlformats.org/officeDocument/2006/relationships/notesSlide" Target="/ppt/notesSlides/notesSlide3.xml" Id="rId2" /><Relationship Type="http://schemas.openxmlformats.org/officeDocument/2006/relationships/image" Target="/ppt/media/image20.png" Id="rId3" /><Relationship Type="http://schemas.openxmlformats.org/officeDocument/2006/relationships/image" Target="/ppt/media/image1.png" Id="rId4" /><Relationship Type="http://schemas.openxmlformats.org/officeDocument/2006/relationships/image" Target="/ppt/media/image9.png" Id="rId5" /><Relationship Type="http://schemas.openxmlformats.org/officeDocument/2006/relationships/image" Target="/ppt/media/image2.png" Id="rId6" /><Relationship Type="http://schemas.openxmlformats.org/officeDocument/2006/relationships/image" Target="/ppt/media/image10.png" Id="rId7" /></Relationships>
</file>

<file path=ppt/slides/_rels/slide4.xml.rels>&#65279;<?xml version="1.0" encoding="utf-8"?><Relationships xmlns="http://schemas.openxmlformats.org/package/2006/relationships"><Relationship Type="http://schemas.openxmlformats.org/officeDocument/2006/relationships/slideLayout" Target="/ppt/slideLayouts/slideLayout13.xml" Id="rId1" /><Relationship Type="http://schemas.openxmlformats.org/officeDocument/2006/relationships/notesSlide" Target="/ppt/notesSlides/notesSlide4.xml" Id="rId2" /><Relationship Type="http://schemas.openxmlformats.org/officeDocument/2006/relationships/image" Target="/ppt/media/image3.png" Id="rId3" /><Relationship Type="http://schemas.openxmlformats.org/officeDocument/2006/relationships/image" Target="/ppt/media/image66.png" Id="rId4" /><Relationship Type="http://schemas.openxmlformats.org/officeDocument/2006/relationships/image" Target="/ppt/media/image18.png" Id="rId5" /></Relationships>
</file>

<file path=ppt/slides/_rels/slide5.xml.rels>&#65279;<?xml version="1.0" encoding="utf-8"?><Relationships xmlns="http://schemas.openxmlformats.org/package/2006/relationships"><Relationship Type="http://schemas.openxmlformats.org/officeDocument/2006/relationships/slideLayout" Target="/ppt/slideLayouts/slideLayout13.xml" Id="rId1" /><Relationship Type="http://schemas.openxmlformats.org/officeDocument/2006/relationships/notesSlide" Target="/ppt/notesSlides/notesSlide5.xml" Id="rId2" /><Relationship Type="http://schemas.openxmlformats.org/officeDocument/2006/relationships/image" Target="/ppt/media/image11.png" Id="rId3" /><Relationship Type="http://schemas.openxmlformats.org/officeDocument/2006/relationships/image" Target="/ppt/media/image12.png" Id="rId4" /><Relationship Type="http://schemas.openxmlformats.org/officeDocument/2006/relationships/image" Target="/ppt/media/image8.png" Id="rId5" /><Relationship Type="http://schemas.openxmlformats.org/officeDocument/2006/relationships/image" Target="/ppt/media/image31.png" Id="rId6" /></Relationships>
</file>

<file path=ppt/slides/_rels/slide6.xml.rels>&#65279;<?xml version="1.0" encoding="utf-8"?><Relationships xmlns="http://schemas.openxmlformats.org/package/2006/relationships"><Relationship Type="http://schemas.openxmlformats.org/officeDocument/2006/relationships/slideLayout" Target="/ppt/slideLayouts/slideLayout13.xml" Id="rId1" /><Relationship Type="http://schemas.openxmlformats.org/officeDocument/2006/relationships/notesSlide" Target="/ppt/notesSlides/notesSlide6.xml" Id="rId2" /><Relationship Type="http://schemas.openxmlformats.org/officeDocument/2006/relationships/image" Target="/ppt/media/image5.png" Id="rId3" /><Relationship Type="http://schemas.openxmlformats.org/officeDocument/2006/relationships/image" Target="/ppt/media/image14.png" Id="rId4" /><Relationship Type="http://schemas.openxmlformats.org/officeDocument/2006/relationships/image" Target="/ppt/media/image16.png" Id="rId5" /><Relationship Type="http://schemas.openxmlformats.org/officeDocument/2006/relationships/image" Target="/ppt/media/image6.png" Id="rId6" /><Relationship Type="http://schemas.openxmlformats.org/officeDocument/2006/relationships/image" Target="/ppt/media/image17.png" Id="rId7" /><Relationship Type="http://schemas.openxmlformats.org/officeDocument/2006/relationships/image" Target="/ppt/media/image7.png" Id="rId8" /></Relationships>
</file>

<file path=ppt/slides/_rels/slide7.xml.rels>&#65279;<?xml version="1.0" encoding="utf-8"?><Relationships xmlns="http://schemas.openxmlformats.org/package/2006/relationships"><Relationship Type="http://schemas.openxmlformats.org/officeDocument/2006/relationships/slideLayout" Target="/ppt/slideLayouts/slideLayout13.xml" Id="rId1" /><Relationship Type="http://schemas.openxmlformats.org/officeDocument/2006/relationships/notesSlide" Target="/ppt/notesSlides/notesSlide7.xml" Id="rId2" /><Relationship Type="http://schemas.openxmlformats.org/officeDocument/2006/relationships/image" Target="/ppt/media/image44.png" Id="rId3" /><Relationship Type="http://schemas.openxmlformats.org/officeDocument/2006/relationships/image" Target="/ppt/media/image13.png" Id="rId4" /></Relationships>
</file>

<file path=ppt/slides/_rels/slide8.xml.rels>&#65279;<?xml version="1.0" encoding="utf-8"?><Relationships xmlns="http://schemas.openxmlformats.org/package/2006/relationships"><Relationship Type="http://schemas.openxmlformats.org/officeDocument/2006/relationships/slideLayout" Target="/ppt/slideLayouts/slideLayout13.xml" Id="rId1" /><Relationship Type="http://schemas.openxmlformats.org/officeDocument/2006/relationships/notesSlide" Target="/ppt/notesSlides/notesSlide8.xml" Id="rId2" /><Relationship Type="http://schemas.openxmlformats.org/officeDocument/2006/relationships/image" Target="/ppt/media/image24.png" Id="rId3" /></Relationships>
</file>

<file path=ppt/slides/_rels/slide9.xml.rels>&#65279;<?xml version="1.0" encoding="utf-8"?><Relationships xmlns="http://schemas.openxmlformats.org/package/2006/relationships"><Relationship Type="http://schemas.openxmlformats.org/officeDocument/2006/relationships/slideLayout" Target="/ppt/slideLayouts/slideLayout13.xml" Id="rId1" /><Relationship Type="http://schemas.openxmlformats.org/officeDocument/2006/relationships/notesSlide" Target="/ppt/notesSlides/notesSlide9.xml" Id="rId2" /></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9F3F3"/>
        </a:solidFill>
      </p:bgPr>
    </p:bg>
    <p:spTree>
      <p:nvGrpSpPr>
        <p:cNvPr id="290" name="Shape 290"/>
        <p:cNvGrpSpPr/>
        <p:nvPr/>
      </p:nvGrpSpPr>
      <p:grpSpPr>
        <a:xfrm>
          <a:off x="0" y="0"/>
          <a:ext cx="0" cy="0"/>
          <a:chOff x="0" y="0"/>
          <a:chExt cx="0" cy="0"/>
        </a:xfrm>
      </p:grpSpPr>
      <p:sp>
        <p:nvSpPr>
          <p:cNvPr id="291" name="Google Shape;291;p66"/>
          <p:cNvSpPr/>
          <p:nvPr/>
        </p:nvSpPr>
        <p:spPr>
          <a:xfrm>
            <a:off x="0" y="0"/>
            <a:ext cx="12188880" cy="6858000"/>
          </a:xfrm>
          <a:custGeom>
            <a:rect b="b" l="l" r="r" t="t"/>
            <a:pathLst>
              <a:path extrusionOk="0" h="21600" w="21600">
                <a:moveTo>
                  <a:pt x="0" y="0"/>
                </a:moveTo>
                <a:lnTo>
                  <a:pt x="21600" y="0"/>
                </a:lnTo>
                <a:lnTo>
                  <a:pt x="21600" y="21600"/>
                </a:lnTo>
                <a:lnTo>
                  <a:pt x="0" y="21600"/>
                </a:lnTo>
                <a:close/>
              </a:path>
            </a:pathLst>
          </a:custGeom>
          <a:solidFill>
            <a:srgbClr val="E9F3F3"/>
          </a:solidFill>
          <a:ln>
            <a:noFill/>
          </a:ln>
        </p:spPr>
      </p:sp>
      <p:sp>
        <p:nvSpPr>
          <p:cNvPr id="292" name="Google Shape;292;p66"/>
          <p:cNvSpPr/>
          <p:nvPr/>
        </p:nvSpPr>
        <p:spPr>
          <a:xfrm>
            <a:off x="0" y="0"/>
            <a:ext cx="12192120" cy="6858000"/>
          </a:xfrm>
          <a:custGeom>
            <a:rect b="b" l="l" r="r" t="t"/>
            <a:pathLst>
              <a:path extrusionOk="0" h="21600" w="21600">
                <a:moveTo>
                  <a:pt x="0" y="0"/>
                </a:moveTo>
                <a:lnTo>
                  <a:pt x="21600" y="0"/>
                </a:lnTo>
                <a:lnTo>
                  <a:pt x="21600" y="21600"/>
                </a:lnTo>
                <a:lnTo>
                  <a:pt x="0" y="21600"/>
                </a:lnTo>
                <a:close/>
              </a:path>
            </a:pathLst>
          </a:custGeom>
          <a:solidFill>
            <a:srgbClr val="AEAEAE">
              <a:alpha val="10196"/>
            </a:srgbClr>
          </a:solidFill>
          <a:ln>
            <a:noFill/>
          </a:ln>
        </p:spPr>
      </p:sp>
      <p:sp>
        <p:nvSpPr>
          <p:cNvPr id="293" name="Google Shape;293;p66"/>
          <p:cNvSpPr/>
          <p:nvPr/>
        </p:nvSpPr>
        <p:spPr>
          <a:xfrm>
            <a:off x="5859360" y="468720"/>
            <a:ext cx="6329520" cy="6389280"/>
          </a:xfrm>
          <a:custGeom>
            <a:rect b="b" l="l" r="r" t="t"/>
            <a:pathLst>
              <a:path extrusionOk="0" h="6389247" w="6355952">
                <a:moveTo>
                  <a:pt x="767991" y="731396"/>
                </a:moveTo>
                <a:cubicBezTo>
                  <a:pt x="1061543" y="731396"/>
                  <a:pt x="1299514" y="969367"/>
                  <a:pt x="1299514" y="1262919"/>
                </a:cubicBezTo>
                <a:cubicBezTo>
                  <a:pt x="1299514" y="1556471"/>
                  <a:pt x="1061543" y="1794442"/>
                  <a:pt x="767991" y="1794442"/>
                </a:cubicBezTo>
                <a:cubicBezTo>
                  <a:pt x="474439" y="1794442"/>
                  <a:pt x="236469" y="1556471"/>
                  <a:pt x="236469" y="1262919"/>
                </a:cubicBezTo>
                <a:cubicBezTo>
                  <a:pt x="236469" y="969367"/>
                  <a:pt x="474439" y="731396"/>
                  <a:pt x="767991" y="731396"/>
                </a:cubicBezTo>
                <a:close/>
                <a:moveTo>
                  <a:pt x="2926094" y="324026"/>
                </a:moveTo>
                <a:cubicBezTo>
                  <a:pt x="3081706" y="324026"/>
                  <a:pt x="3207855" y="450175"/>
                  <a:pt x="3207855" y="605787"/>
                </a:cubicBezTo>
                <a:cubicBezTo>
                  <a:pt x="3207855" y="761399"/>
                  <a:pt x="3081706" y="887548"/>
                  <a:pt x="2926094" y="887548"/>
                </a:cubicBezTo>
                <a:cubicBezTo>
                  <a:pt x="2770482" y="887548"/>
                  <a:pt x="2644333" y="761399"/>
                  <a:pt x="2644333" y="605787"/>
                </a:cubicBezTo>
                <a:cubicBezTo>
                  <a:pt x="2644333" y="450175"/>
                  <a:pt x="2770482" y="324026"/>
                  <a:pt x="2926094" y="324026"/>
                </a:cubicBezTo>
                <a:close/>
                <a:moveTo>
                  <a:pt x="5761439" y="17664"/>
                </a:moveTo>
                <a:lnTo>
                  <a:pt x="5784727" y="18309"/>
                </a:lnTo>
                <a:cubicBezTo>
                  <a:pt x="5972924" y="25037"/>
                  <a:pt x="6119949" y="54449"/>
                  <a:pt x="6232947" y="102447"/>
                </a:cubicBezTo>
                <a:lnTo>
                  <a:pt x="6329420" y="159335"/>
                </a:lnTo>
                <a:lnTo>
                  <a:pt x="6329420" y="6389247"/>
                </a:lnTo>
                <a:lnTo>
                  <a:pt x="3180387" y="6389247"/>
                </a:lnTo>
                <a:lnTo>
                  <a:pt x="2702967" y="6389247"/>
                </a:lnTo>
                <a:lnTo>
                  <a:pt x="1013739" y="6389247"/>
                </a:lnTo>
                <a:lnTo>
                  <a:pt x="1024183" y="6281366"/>
                </a:lnTo>
                <a:cubicBezTo>
                  <a:pt x="1049848" y="6046008"/>
                  <a:pt x="1072512" y="5801284"/>
                  <a:pt x="903050" y="5588470"/>
                </a:cubicBezTo>
                <a:cubicBezTo>
                  <a:pt x="704901" y="5339877"/>
                  <a:pt x="494907" y="5451483"/>
                  <a:pt x="273230" y="5151559"/>
                </a:cubicBezTo>
                <a:cubicBezTo>
                  <a:pt x="109328" y="4929882"/>
                  <a:pt x="-26532" y="4726254"/>
                  <a:pt x="40189" y="4431326"/>
                </a:cubicBezTo>
                <a:cubicBezTo>
                  <a:pt x="129472" y="4036881"/>
                  <a:pt x="470813" y="3882974"/>
                  <a:pt x="467268" y="3598198"/>
                </a:cubicBezTo>
                <a:cubicBezTo>
                  <a:pt x="463239" y="3255890"/>
                  <a:pt x="44217" y="3187318"/>
                  <a:pt x="3203" y="2797063"/>
                </a:cubicBezTo>
                <a:cubicBezTo>
                  <a:pt x="-23550" y="2542509"/>
                  <a:pt x="119641" y="2237671"/>
                  <a:pt x="345913" y="2096653"/>
                </a:cubicBezTo>
                <a:cubicBezTo>
                  <a:pt x="762919" y="1836457"/>
                  <a:pt x="1233029" y="2275545"/>
                  <a:pt x="1552774" y="2014542"/>
                </a:cubicBezTo>
                <a:cubicBezTo>
                  <a:pt x="1743751" y="1858617"/>
                  <a:pt x="1774856" y="1540160"/>
                  <a:pt x="1737708" y="1339596"/>
                </a:cubicBezTo>
                <a:cubicBezTo>
                  <a:pt x="1666877" y="957721"/>
                  <a:pt x="1353739" y="895190"/>
                  <a:pt x="1365343" y="604294"/>
                </a:cubicBezTo>
                <a:cubicBezTo>
                  <a:pt x="1373885" y="388094"/>
                  <a:pt x="1557287" y="161098"/>
                  <a:pt x="1784365" y="110735"/>
                </a:cubicBezTo>
                <a:cubicBezTo>
                  <a:pt x="1816113" y="103643"/>
                  <a:pt x="1848539" y="100098"/>
                  <a:pt x="1881062" y="100098"/>
                </a:cubicBezTo>
                <a:cubicBezTo>
                  <a:pt x="2100564" y="100098"/>
                  <a:pt x="2273329" y="261260"/>
                  <a:pt x="2326675" y="311301"/>
                </a:cubicBezTo>
                <a:cubicBezTo>
                  <a:pt x="2579216" y="547161"/>
                  <a:pt x="2379374" y="836206"/>
                  <a:pt x="2585018" y="1190279"/>
                </a:cubicBezTo>
                <a:cubicBezTo>
                  <a:pt x="2616968" y="1242737"/>
                  <a:pt x="2653624" y="1292213"/>
                  <a:pt x="2694528" y="1338063"/>
                </a:cubicBezTo>
                <a:cubicBezTo>
                  <a:pt x="2775108" y="1429685"/>
                  <a:pt x="2925230" y="1413569"/>
                  <a:pt x="2982926" y="1306959"/>
                </a:cubicBezTo>
                <a:cubicBezTo>
                  <a:pt x="3078253" y="1130728"/>
                  <a:pt x="3169390" y="933143"/>
                  <a:pt x="3354163" y="881733"/>
                </a:cubicBezTo>
                <a:cubicBezTo>
                  <a:pt x="3713394" y="781733"/>
                  <a:pt x="3927255" y="1375615"/>
                  <a:pt x="4299539" y="1304623"/>
                </a:cubicBezTo>
                <a:cubicBezTo>
                  <a:pt x="4454094" y="1275131"/>
                  <a:pt x="4543700" y="1148457"/>
                  <a:pt x="4625167" y="991486"/>
                </a:cubicBezTo>
                <a:cubicBezTo>
                  <a:pt x="4647810" y="947730"/>
                  <a:pt x="4669890" y="901637"/>
                  <a:pt x="4692533" y="854498"/>
                </a:cubicBezTo>
                <a:cubicBezTo>
                  <a:pt x="4762477" y="605422"/>
                  <a:pt x="4865621" y="105095"/>
                  <a:pt x="5607288" y="28863"/>
                </a:cubicBezTo>
                <a:cubicBezTo>
                  <a:pt x="5658191" y="20163"/>
                  <a:pt x="5709812" y="16455"/>
                  <a:pt x="5761439" y="17664"/>
                </a:cubicBezTo>
                <a:close/>
                <a:moveTo>
                  <a:pt x="4156539" y="0"/>
                </a:moveTo>
                <a:cubicBezTo>
                  <a:pt x="4436664" y="0"/>
                  <a:pt x="4663751" y="227087"/>
                  <a:pt x="4663751" y="507212"/>
                </a:cubicBezTo>
                <a:cubicBezTo>
                  <a:pt x="4663751" y="787337"/>
                  <a:pt x="4436664" y="1014424"/>
                  <a:pt x="4156539" y="1014424"/>
                </a:cubicBezTo>
                <a:cubicBezTo>
                  <a:pt x="3876414" y="1014424"/>
                  <a:pt x="3649327" y="787337"/>
                  <a:pt x="3649327" y="507212"/>
                </a:cubicBezTo>
                <a:cubicBezTo>
                  <a:pt x="3649327" y="227087"/>
                  <a:pt x="3876414" y="0"/>
                  <a:pt x="415653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p66"/>
          <p:cNvSpPr txBox="1"/>
          <p:nvPr/>
        </p:nvSpPr>
        <p:spPr>
          <a:xfrm>
            <a:off x="612720" y="557640"/>
            <a:ext cx="10969920" cy="498240"/>
          </a:xfrm>
          <a:prstGeom prst="rect">
            <a:avLst/>
          </a:prstGeom>
          <a:noFill/>
          <a:ln>
            <a:noFill/>
          </a:ln>
        </p:spPr>
        <p:txBody>
          <a:bodyPr anchorCtr="1" anchor="b" bIns="45700" lIns="91425" spcFirstLastPara="1" rIns="91425" wrap="square" tIns="45700">
            <a:normAutofit/>
          </a:bodyPr>
          <a:lstStyle/>
          <a:p>
            <a:pPr indent="0" lvl="0" marL="0" marR="0" rtl="0" algn="ctr">
              <a:lnSpc>
                <a:spcPct val="100000"/>
              </a:lnSpc>
              <a:spcBef>
                <a:spcPts val="0"/>
              </a:spcBef>
              <a:spcAft>
                <a:spcPts val="0"/>
              </a:spcAft>
              <a:buNone/>
            </a:pPr>
            <a:r>
              <a:rPr b="0" i="0" lang="lt-LT" sz="2000" u="none" cap="none" strike="noStrike">
                <a:solidFill>
                  <a:srgbClr val="262626"/>
                </a:solidFill>
                <a:latin typeface="Arial"/>
                <a:ea typeface="Arial"/>
                <a:cs typeface="Arial"/>
                <a:sym typeface="Arial"/>
              </a:rPr>
              <a:t>KLAIPĖDOS RAJONO PRIEKULĖS VAIKŲ LOPŠELIS-DARŽELIS</a:t>
            </a:r>
            <a:endParaRPr b="0" i="0" sz="2000" u="none" cap="none" strike="noStrike">
              <a:latin typeface="Arial"/>
              <a:ea typeface="Arial"/>
              <a:cs typeface="Arial"/>
              <a:sym typeface="Arial"/>
            </a:endParaRPr>
          </a:p>
        </p:txBody>
      </p:sp>
      <p:sp>
        <p:nvSpPr>
          <p:cNvPr id="295" name="Google Shape;295;p66"/>
          <p:cNvSpPr txBox="1"/>
          <p:nvPr/>
        </p:nvSpPr>
        <p:spPr>
          <a:xfrm>
            <a:off x="609480" y="4264920"/>
            <a:ext cx="10969920" cy="1627560"/>
          </a:xfrm>
          <a:prstGeom prst="rect">
            <a:avLst/>
          </a:prstGeom>
          <a:noFill/>
          <a:ln>
            <a:noFill/>
          </a:ln>
        </p:spPr>
        <p:txBody>
          <a:bodyPr anchorCtr="1" anchor="t" bIns="45700" lIns="91425" spcFirstLastPara="1" rIns="91425" wrap="square" tIns="45700">
            <a:normAutofit/>
          </a:bodyPr>
          <a:lstStyle/>
          <a:p>
            <a:pPr indent="0" lvl="0" marL="0" marR="0" rtl="0" algn="ctr">
              <a:lnSpc>
                <a:spcPct val="100000"/>
              </a:lnSpc>
              <a:spcBef>
                <a:spcPts val="0"/>
              </a:spcBef>
              <a:spcAft>
                <a:spcPts val="0"/>
              </a:spcAft>
              <a:buNone/>
            </a:pPr>
            <a:r>
              <a:rPr b="0" i="0" lang="lt-LT" sz="2000" u="none" cap="none" strike="noStrike">
                <a:solidFill>
                  <a:srgbClr val="262626"/>
                </a:solidFill>
                <a:latin typeface="Arial"/>
                <a:ea typeface="Arial"/>
                <a:cs typeface="Arial"/>
                <a:sym typeface="Arial"/>
              </a:rPr>
              <a:t>Pristatymą parengė</a:t>
            </a:r>
            <a:endParaRPr b="0" i="0" sz="2000" u="none" cap="none" strike="noStrike">
              <a:latin typeface="Arial"/>
              <a:ea typeface="Arial"/>
              <a:cs typeface="Arial"/>
              <a:sym typeface="Arial"/>
            </a:endParaRPr>
          </a:p>
          <a:p>
            <a:pPr indent="0" lvl="0" marL="0" marR="0" rtl="0" algn="ctr">
              <a:lnSpc>
                <a:spcPct val="100000"/>
              </a:lnSpc>
              <a:spcBef>
                <a:spcPts val="1001"/>
              </a:spcBef>
              <a:spcAft>
                <a:spcPts val="0"/>
              </a:spcAft>
              <a:buNone/>
            </a:pPr>
            <a:r>
              <a:rPr b="0" i="0" lang="lt-LT" sz="2000" u="none" cap="none" strike="noStrike">
                <a:solidFill>
                  <a:srgbClr val="262626"/>
                </a:solidFill>
                <a:latin typeface="Arial"/>
                <a:ea typeface="Arial"/>
                <a:cs typeface="Arial"/>
                <a:sym typeface="Arial"/>
              </a:rPr>
              <a:t>Ikimokyklinio ugdymo mokytoja, socialinė pedagogė</a:t>
            </a:r>
            <a:endParaRPr b="0" i="0" sz="2000" u="none" cap="none" strike="noStrike">
              <a:latin typeface="Arial"/>
              <a:ea typeface="Arial"/>
              <a:cs typeface="Arial"/>
              <a:sym typeface="Arial"/>
            </a:endParaRPr>
          </a:p>
          <a:p>
            <a:pPr indent="0" lvl="0" marL="0" marR="0" rtl="0" algn="ctr">
              <a:lnSpc>
                <a:spcPct val="100000"/>
              </a:lnSpc>
              <a:spcBef>
                <a:spcPts val="1001"/>
              </a:spcBef>
              <a:spcAft>
                <a:spcPts val="0"/>
              </a:spcAft>
              <a:buNone/>
            </a:pPr>
            <a:r>
              <a:rPr b="0" i="0" lang="lt-LT" sz="2000" u="none" cap="none" strike="noStrike">
                <a:solidFill>
                  <a:srgbClr val="262626"/>
                </a:solidFill>
                <a:latin typeface="Arial"/>
                <a:ea typeface="Arial"/>
                <a:cs typeface="Arial"/>
                <a:sym typeface="Arial"/>
              </a:rPr>
              <a:t>Albina Smilginienė</a:t>
            </a:r>
            <a:endParaRPr b="0" i="0" sz="2000" u="none" cap="none" strike="noStrike">
              <a:latin typeface="Arial"/>
              <a:ea typeface="Arial"/>
              <a:cs typeface="Arial"/>
              <a:sym typeface="Arial"/>
            </a:endParaRPr>
          </a:p>
        </p:txBody>
      </p:sp>
      <p:sp>
        <p:nvSpPr>
          <p:cNvPr id="296" name="Google Shape;296;p66"/>
          <p:cNvSpPr txBox="1"/>
          <p:nvPr/>
        </p:nvSpPr>
        <p:spPr>
          <a:xfrm>
            <a:off x="1800000" y="2325600"/>
            <a:ext cx="8588880" cy="1938960"/>
          </a:xfrm>
          <a:prstGeom prst="rect">
            <a:avLst/>
          </a:prstGeom>
          <a:noFill/>
          <a:ln>
            <a:noFill/>
          </a:ln>
        </p:spPr>
        <p:txBody>
          <a:bodyPr anchorCtr="1" anchor="t" bIns="45700" lIns="91425" spcFirstLastPara="1" rIns="91425" wrap="square" tIns="45700">
            <a:noAutofit/>
          </a:bodyPr>
          <a:lstStyle/>
          <a:p>
            <a:pPr indent="0" lvl="0" marL="0" marR="0" rtl="0" algn="ctr">
              <a:lnSpc>
                <a:spcPct val="100000"/>
              </a:lnSpc>
              <a:spcBef>
                <a:spcPts val="0"/>
              </a:spcBef>
              <a:spcAft>
                <a:spcPts val="0"/>
              </a:spcAft>
              <a:buNone/>
            </a:pPr>
            <a:r>
              <a:rPr b="0" i="0" lang="lt-LT" sz="4000" u="none" cap="none" strike="noStrike">
                <a:solidFill>
                  <a:srgbClr val="262626"/>
                </a:solidFill>
                <a:latin typeface="Arial"/>
                <a:ea typeface="Arial"/>
                <a:cs typeface="Arial"/>
                <a:sym typeface="Arial"/>
              </a:rPr>
              <a:t>ĮGYVENDINTŲ ETWINNING PROJEKTŲ PRISTATYMAS </a:t>
            </a:r>
            <a:endParaRPr b="0" i="0" sz="4000" u="none" cap="none" strike="noStrike">
              <a:latin typeface="Arial"/>
              <a:ea typeface="Arial"/>
              <a:cs typeface="Arial"/>
              <a:sym typeface="Arial"/>
            </a:endParaRPr>
          </a:p>
          <a:p>
            <a:pPr indent="0" lvl="0" marL="0" marR="0" rtl="0" algn="ctr">
              <a:lnSpc>
                <a:spcPct val="100000"/>
              </a:lnSpc>
              <a:spcBef>
                <a:spcPts val="0"/>
              </a:spcBef>
              <a:spcAft>
                <a:spcPts val="0"/>
              </a:spcAft>
              <a:buNone/>
            </a:pPr>
            <a:r>
              <a:rPr b="0" i="0" lang="lt-LT" sz="4000" u="none" cap="none" strike="noStrike">
                <a:solidFill>
                  <a:srgbClr val="262626"/>
                </a:solidFill>
                <a:latin typeface="Arial"/>
                <a:ea typeface="Arial"/>
                <a:cs typeface="Arial"/>
                <a:sym typeface="Arial"/>
              </a:rPr>
              <a:t>2024–2025 M. M.</a:t>
            </a:r>
            <a:endParaRPr b="0" i="0" sz="4000" u="none" cap="none" strike="noStrike">
              <a:latin typeface="Arial"/>
              <a:ea typeface="Arial"/>
              <a:cs typeface="Arial"/>
              <a:sym typeface="Arial"/>
            </a:endParaRPr>
          </a:p>
        </p:txBody>
      </p:sp>
      <p:pic>
        <p:nvPicPr>
          <p:cNvPr id="297" name="Google Shape;297;p66"/>
          <p:cNvPicPr preferRelativeResize="0"/>
          <p:nvPr/>
        </p:nvPicPr>
        <p:blipFill rotWithShape="1">
          <a:blip r:embed="rId3">
            <a:alphaModFix/>
          </a:blip>
          <a:srcRect b="0" l="0" r="0" t="0"/>
          <a:stretch/>
        </p:blipFill>
        <p:spPr>
          <a:xfrm>
            <a:off x="9212040" y="5078520"/>
            <a:ext cx="2673720" cy="150156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9F3F3"/>
        </a:solidFill>
      </p:bgPr>
    </p:bg>
    <p:spTree>
      <p:nvGrpSpPr>
        <p:cNvPr id="362" name="Shape 362"/>
        <p:cNvGrpSpPr/>
        <p:nvPr/>
      </p:nvGrpSpPr>
      <p:grpSpPr>
        <a:xfrm>
          <a:off x="0" y="0"/>
          <a:ext cx="0" cy="0"/>
          <a:chOff x="0" y="0"/>
          <a:chExt cx="0" cy="0"/>
        </a:xfrm>
      </p:grpSpPr>
      <p:pic>
        <p:nvPicPr>
          <p:cNvPr descr="A group of children in a classroom&#10;&#10;AI-generated content may be incorrect." id="363" name="Google Shape;363;p75"/>
          <p:cNvPicPr preferRelativeResize="0"/>
          <p:nvPr/>
        </p:nvPicPr>
        <p:blipFill rotWithShape="1">
          <a:blip r:embed="rId3">
            <a:alphaModFix/>
          </a:blip>
          <a:srcRect b="0" l="0" r="0" t="0"/>
          <a:stretch/>
        </p:blipFill>
        <p:spPr>
          <a:xfrm>
            <a:off x="543600" y="756720"/>
            <a:ext cx="3038400" cy="3038400"/>
          </a:xfrm>
          <a:prstGeom prst="rect">
            <a:avLst/>
          </a:prstGeom>
          <a:noFill/>
          <a:ln>
            <a:noFill/>
          </a:ln>
        </p:spPr>
      </p:pic>
      <p:sp>
        <p:nvSpPr>
          <p:cNvPr id="364" name="Google Shape;364;p75"/>
          <p:cNvSpPr txBox="1"/>
          <p:nvPr/>
        </p:nvSpPr>
        <p:spPr>
          <a:xfrm>
            <a:off x="609480" y="128160"/>
            <a:ext cx="10972800" cy="422640"/>
          </a:xfrm>
          <a:prstGeom prst="rect">
            <a:avLst/>
          </a:prstGeom>
          <a:noFill/>
          <a:ln>
            <a:noFill/>
          </a:ln>
        </p:spPr>
        <p:txBody>
          <a:bodyPr anchorCtr="0" anchor="b" bIns="45700" lIns="91425" spcFirstLastPara="1" rIns="91425" wrap="square" tIns="45700">
            <a:normAutofit/>
          </a:bodyPr>
          <a:lstStyle/>
          <a:p>
            <a:pPr indent="0" lvl="0" marL="0" marR="0" rtl="0" algn="l">
              <a:lnSpc>
                <a:spcPct val="100000"/>
              </a:lnSpc>
              <a:spcBef>
                <a:spcPts val="0"/>
              </a:spcBef>
              <a:spcAft>
                <a:spcPts val="0"/>
              </a:spcAft>
              <a:buNone/>
            </a:pPr>
            <a:r>
              <a:rPr b="0" i="0" lang="lt-LT" sz="2000" u="none" cap="none" strike="noStrike">
                <a:solidFill>
                  <a:srgbClr val="262626"/>
                </a:solidFill>
                <a:latin typeface="Arial"/>
                <a:ea typeface="Arial"/>
                <a:cs typeface="Arial"/>
                <a:sym typeface="Arial"/>
              </a:rPr>
              <a:t>Projekto įgyvendinimo atspindžiai</a:t>
            </a:r>
            <a:endParaRPr b="0" i="0" sz="2000" u="none" cap="none" strike="noStrike">
              <a:latin typeface="Arial"/>
              <a:ea typeface="Arial"/>
              <a:cs typeface="Arial"/>
              <a:sym typeface="Arial"/>
            </a:endParaRPr>
          </a:p>
        </p:txBody>
      </p:sp>
      <p:pic>
        <p:nvPicPr>
          <p:cNvPr descr="A collage of kids playing with toys&#10;&#10;AI-generated content may be incorrect." id="365" name="Google Shape;365;p75"/>
          <p:cNvPicPr preferRelativeResize="0"/>
          <p:nvPr/>
        </p:nvPicPr>
        <p:blipFill rotWithShape="1">
          <a:blip r:embed="rId4">
            <a:alphaModFix/>
          </a:blip>
          <a:srcRect b="0" l="0" r="0" t="0"/>
          <a:stretch/>
        </p:blipFill>
        <p:spPr>
          <a:xfrm>
            <a:off x="3962520" y="756720"/>
            <a:ext cx="3042360" cy="3042360"/>
          </a:xfrm>
          <a:prstGeom prst="rect">
            <a:avLst/>
          </a:prstGeom>
          <a:noFill/>
          <a:ln>
            <a:noFill/>
          </a:ln>
        </p:spPr>
      </p:pic>
      <p:pic>
        <p:nvPicPr>
          <p:cNvPr descr="A group of children in a classroom&#10;&#10;AI-generated content may be incorrect." id="366" name="Google Shape;366;p75"/>
          <p:cNvPicPr preferRelativeResize="0"/>
          <p:nvPr/>
        </p:nvPicPr>
        <p:blipFill rotWithShape="1">
          <a:blip r:embed="rId5">
            <a:alphaModFix/>
          </a:blip>
          <a:srcRect b="0" l="0" r="0" t="0"/>
          <a:stretch/>
        </p:blipFill>
        <p:spPr>
          <a:xfrm>
            <a:off x="7218720" y="265320"/>
            <a:ext cx="4723920" cy="6298920"/>
          </a:xfrm>
          <a:prstGeom prst="rect">
            <a:avLst/>
          </a:prstGeom>
          <a:noFill/>
          <a:ln>
            <a:noFill/>
          </a:ln>
        </p:spPr>
      </p:pic>
      <p:pic>
        <p:nvPicPr>
          <p:cNvPr descr="A person painting a picture with kids&#10;&#10;AI-generated content may be incorrect." id="367" name="Google Shape;367;p75"/>
          <p:cNvPicPr preferRelativeResize="0"/>
          <p:nvPr/>
        </p:nvPicPr>
        <p:blipFill rotWithShape="1">
          <a:blip r:embed="rId6">
            <a:alphaModFix/>
          </a:blip>
          <a:srcRect b="0" l="0" r="0" t="0"/>
          <a:stretch/>
        </p:blipFill>
        <p:spPr>
          <a:xfrm>
            <a:off x="543600" y="3913920"/>
            <a:ext cx="3038400" cy="2749320"/>
          </a:xfrm>
          <a:prstGeom prst="rect">
            <a:avLst/>
          </a:prstGeom>
          <a:noFill/>
          <a:ln>
            <a:noFill/>
          </a:ln>
        </p:spPr>
      </p:pic>
      <p:pic>
        <p:nvPicPr>
          <p:cNvPr descr="A group of children sitting at a table&#10;&#10;AI-generated content may be incorrect." id="368" name="Google Shape;368;p75"/>
          <p:cNvPicPr preferRelativeResize="0"/>
          <p:nvPr/>
        </p:nvPicPr>
        <p:blipFill rotWithShape="1">
          <a:blip r:embed="rId7">
            <a:alphaModFix/>
          </a:blip>
          <a:srcRect b="0" l="0" r="0" t="0"/>
          <a:stretch/>
        </p:blipFill>
        <p:spPr>
          <a:xfrm>
            <a:off x="3962520" y="3913920"/>
            <a:ext cx="2993400" cy="2776680"/>
          </a:xfrm>
          <a:prstGeom prst="rect">
            <a:avLst/>
          </a:prstGeom>
          <a:noFill/>
          <a:ln>
            <a:noFill/>
          </a:ln>
        </p:spPr>
      </p:pic>
      <p:sp>
        <p:nvSpPr>
          <p:cNvPr id="369" name="Google Shape;369;p75"/>
          <p:cNvSpPr/>
          <p:nvPr/>
        </p:nvSpPr>
        <p:spPr>
          <a:xfrm>
            <a:off x="1157400" y="2195280"/>
            <a:ext cx="272160" cy="151560"/>
          </a:xfrm>
          <a:custGeom>
            <a:rect b="b" l="l" r="r" t="t"/>
            <a:pathLst>
              <a:path extrusionOk="0" h="21600" w="38747">
                <a:moveTo>
                  <a:pt x="0" y="8250"/>
                </a:moveTo>
                <a:lnTo>
                  <a:pt x="14800" y="8251"/>
                </a:lnTo>
                <a:lnTo>
                  <a:pt x="19373" y="0"/>
                </a:lnTo>
                <a:lnTo>
                  <a:pt x="23947" y="8251"/>
                </a:lnTo>
                <a:lnTo>
                  <a:pt x="38747" y="8250"/>
                </a:lnTo>
                <a:lnTo>
                  <a:pt x="26773" y="13349"/>
                </a:lnTo>
                <a:lnTo>
                  <a:pt x="31347" y="21600"/>
                </a:lnTo>
                <a:lnTo>
                  <a:pt x="19373" y="16501"/>
                </a:lnTo>
                <a:lnTo>
                  <a:pt x="7400" y="21600"/>
                </a:lnTo>
                <a:lnTo>
                  <a:pt x="11974" y="13349"/>
                </a:lnTo>
                <a:close/>
              </a:path>
            </a:pathLst>
          </a:custGeom>
          <a:solidFill>
            <a:srgbClr val="1EBE9B"/>
          </a:solidFill>
          <a:ln cap="flat" cmpd="sng" w="12600">
            <a:solidFill>
              <a:srgbClr val="064F3F"/>
            </a:solidFill>
            <a:prstDash val="solid"/>
            <a:miter lim="8000"/>
            <a:headEnd len="sm" w="sm" type="none"/>
            <a:tailEnd len="sm" w="sm" type="none"/>
          </a:ln>
        </p:spPr>
      </p:sp>
      <p:pic>
        <p:nvPicPr>
          <p:cNvPr id="370" name="Google Shape;370;p75"/>
          <p:cNvPicPr preferRelativeResize="0"/>
          <p:nvPr/>
        </p:nvPicPr>
        <p:blipFill rotWithShape="1">
          <a:blip r:embed="rId8">
            <a:alphaModFix/>
          </a:blip>
          <a:srcRect b="0" l="0" r="0" t="0"/>
          <a:stretch/>
        </p:blipFill>
        <p:spPr>
          <a:xfrm>
            <a:off x="1703160" y="2314080"/>
            <a:ext cx="335160" cy="189000"/>
          </a:xfrm>
          <a:prstGeom prst="rect">
            <a:avLst/>
          </a:prstGeom>
          <a:noFill/>
          <a:ln>
            <a:noFill/>
          </a:ln>
        </p:spPr>
      </p:pic>
      <p:pic>
        <p:nvPicPr>
          <p:cNvPr id="371" name="Google Shape;371;p75"/>
          <p:cNvPicPr preferRelativeResize="0"/>
          <p:nvPr/>
        </p:nvPicPr>
        <p:blipFill rotWithShape="1">
          <a:blip r:embed="rId8">
            <a:alphaModFix/>
          </a:blip>
          <a:srcRect b="0" l="0" r="0" t="0"/>
          <a:stretch/>
        </p:blipFill>
        <p:spPr>
          <a:xfrm>
            <a:off x="2290320" y="2176200"/>
            <a:ext cx="335160" cy="189000"/>
          </a:xfrm>
          <a:prstGeom prst="rect">
            <a:avLst/>
          </a:prstGeom>
          <a:noFill/>
          <a:ln>
            <a:noFill/>
          </a:ln>
        </p:spPr>
      </p:pic>
      <p:pic>
        <p:nvPicPr>
          <p:cNvPr id="372" name="Google Shape;372;p75"/>
          <p:cNvPicPr preferRelativeResize="0"/>
          <p:nvPr/>
        </p:nvPicPr>
        <p:blipFill rotWithShape="1">
          <a:blip r:embed="rId8">
            <a:alphaModFix/>
          </a:blip>
          <a:srcRect b="0" l="0" r="0" t="0"/>
          <a:stretch/>
        </p:blipFill>
        <p:spPr>
          <a:xfrm>
            <a:off x="1356840" y="2465640"/>
            <a:ext cx="335160" cy="189000"/>
          </a:xfrm>
          <a:prstGeom prst="rect">
            <a:avLst/>
          </a:prstGeom>
          <a:noFill/>
          <a:ln>
            <a:noFill/>
          </a:ln>
        </p:spPr>
      </p:pic>
      <p:pic>
        <p:nvPicPr>
          <p:cNvPr id="373" name="Google Shape;373;p75"/>
          <p:cNvPicPr preferRelativeResize="0"/>
          <p:nvPr/>
        </p:nvPicPr>
        <p:blipFill rotWithShape="1">
          <a:blip r:embed="rId8">
            <a:alphaModFix/>
          </a:blip>
          <a:srcRect b="0" l="0" r="0" t="0"/>
          <a:stretch/>
        </p:blipFill>
        <p:spPr>
          <a:xfrm>
            <a:off x="2469240" y="2365200"/>
            <a:ext cx="335160" cy="189000"/>
          </a:xfrm>
          <a:prstGeom prst="rect">
            <a:avLst/>
          </a:prstGeom>
          <a:noFill/>
          <a:ln>
            <a:noFill/>
          </a:ln>
        </p:spPr>
      </p:pic>
      <p:pic>
        <p:nvPicPr>
          <p:cNvPr id="374" name="Google Shape;374;p75"/>
          <p:cNvPicPr preferRelativeResize="0"/>
          <p:nvPr/>
        </p:nvPicPr>
        <p:blipFill rotWithShape="1">
          <a:blip r:embed="rId8">
            <a:alphaModFix/>
          </a:blip>
          <a:srcRect b="0" l="0" r="0" t="0"/>
          <a:stretch/>
        </p:blipFill>
        <p:spPr>
          <a:xfrm>
            <a:off x="2984040" y="2365200"/>
            <a:ext cx="335160" cy="189000"/>
          </a:xfrm>
          <a:prstGeom prst="rect">
            <a:avLst/>
          </a:prstGeom>
          <a:noFill/>
          <a:ln>
            <a:noFill/>
          </a:ln>
        </p:spPr>
      </p:pic>
      <p:pic>
        <p:nvPicPr>
          <p:cNvPr id="375" name="Google Shape;375;p75"/>
          <p:cNvPicPr preferRelativeResize="0"/>
          <p:nvPr/>
        </p:nvPicPr>
        <p:blipFill rotWithShape="1">
          <a:blip r:embed="rId8">
            <a:alphaModFix/>
          </a:blip>
          <a:srcRect b="0" l="0" r="0" t="0"/>
          <a:stretch/>
        </p:blipFill>
        <p:spPr>
          <a:xfrm>
            <a:off x="1954800" y="2219400"/>
            <a:ext cx="335160" cy="189000"/>
          </a:xfrm>
          <a:prstGeom prst="rect">
            <a:avLst/>
          </a:prstGeom>
          <a:noFill/>
          <a:ln>
            <a:noFill/>
          </a:ln>
        </p:spPr>
      </p:pic>
      <p:pic>
        <p:nvPicPr>
          <p:cNvPr id="376" name="Google Shape;376;p75"/>
          <p:cNvPicPr preferRelativeResize="0"/>
          <p:nvPr/>
        </p:nvPicPr>
        <p:blipFill rotWithShape="1">
          <a:blip r:embed="rId8">
            <a:alphaModFix/>
          </a:blip>
          <a:srcRect b="0" l="0" r="0" t="0"/>
          <a:stretch/>
        </p:blipFill>
        <p:spPr>
          <a:xfrm>
            <a:off x="842400" y="2465640"/>
            <a:ext cx="335160" cy="189000"/>
          </a:xfrm>
          <a:prstGeom prst="rect">
            <a:avLst/>
          </a:prstGeom>
          <a:noFill/>
          <a:ln>
            <a:noFill/>
          </a:ln>
        </p:spPr>
      </p:pic>
      <p:pic>
        <p:nvPicPr>
          <p:cNvPr id="377" name="Google Shape;377;p75"/>
          <p:cNvPicPr preferRelativeResize="0"/>
          <p:nvPr/>
        </p:nvPicPr>
        <p:blipFill rotWithShape="1">
          <a:blip r:embed="rId8">
            <a:alphaModFix/>
          </a:blip>
          <a:srcRect b="0" l="0" r="0" t="0"/>
          <a:stretch/>
        </p:blipFill>
        <p:spPr>
          <a:xfrm>
            <a:off x="1411200" y="2256480"/>
            <a:ext cx="335160" cy="189000"/>
          </a:xfrm>
          <a:prstGeom prst="rect">
            <a:avLst/>
          </a:prstGeom>
          <a:noFill/>
          <a:ln>
            <a:noFill/>
          </a:ln>
        </p:spPr>
      </p:pic>
      <p:pic>
        <p:nvPicPr>
          <p:cNvPr id="378" name="Google Shape;378;p75"/>
          <p:cNvPicPr preferRelativeResize="0"/>
          <p:nvPr/>
        </p:nvPicPr>
        <p:blipFill rotWithShape="1">
          <a:blip r:embed="rId8">
            <a:alphaModFix/>
          </a:blip>
          <a:srcRect b="0" l="0" r="0" t="0"/>
          <a:stretch/>
        </p:blipFill>
        <p:spPr>
          <a:xfrm>
            <a:off x="2088000" y="2465640"/>
            <a:ext cx="335160" cy="189000"/>
          </a:xfrm>
          <a:prstGeom prst="rect">
            <a:avLst/>
          </a:prstGeom>
          <a:noFill/>
          <a:ln>
            <a:noFill/>
          </a:ln>
        </p:spPr>
      </p:pic>
      <p:pic>
        <p:nvPicPr>
          <p:cNvPr id="379" name="Google Shape;379;p75"/>
          <p:cNvPicPr preferRelativeResize="0"/>
          <p:nvPr/>
        </p:nvPicPr>
        <p:blipFill rotWithShape="1">
          <a:blip r:embed="rId8">
            <a:alphaModFix/>
          </a:blip>
          <a:srcRect b="0" l="0" r="0" t="0"/>
          <a:stretch/>
        </p:blipFill>
        <p:spPr>
          <a:xfrm>
            <a:off x="2469240" y="4825800"/>
            <a:ext cx="689400" cy="388440"/>
          </a:xfrm>
          <a:prstGeom prst="rect">
            <a:avLst/>
          </a:prstGeom>
          <a:noFill/>
          <a:ln>
            <a:noFill/>
          </a:ln>
        </p:spPr>
      </p:pic>
      <p:pic>
        <p:nvPicPr>
          <p:cNvPr id="380" name="Google Shape;380;p75"/>
          <p:cNvPicPr preferRelativeResize="0"/>
          <p:nvPr/>
        </p:nvPicPr>
        <p:blipFill rotWithShape="1">
          <a:blip r:embed="rId8">
            <a:alphaModFix/>
          </a:blip>
          <a:srcRect b="0" l="0" r="0" t="0"/>
          <a:stretch/>
        </p:blipFill>
        <p:spPr>
          <a:xfrm>
            <a:off x="543600" y="4418280"/>
            <a:ext cx="613800" cy="345960"/>
          </a:xfrm>
          <a:prstGeom prst="rect">
            <a:avLst/>
          </a:prstGeom>
          <a:noFill/>
          <a:ln>
            <a:noFill/>
          </a:ln>
        </p:spPr>
      </p:pic>
      <p:pic>
        <p:nvPicPr>
          <p:cNvPr id="381" name="Google Shape;381;p75"/>
          <p:cNvPicPr preferRelativeResize="0"/>
          <p:nvPr/>
        </p:nvPicPr>
        <p:blipFill rotWithShape="1">
          <a:blip r:embed="rId8">
            <a:alphaModFix/>
          </a:blip>
          <a:srcRect b="0" l="0" r="0" t="0"/>
          <a:stretch/>
        </p:blipFill>
        <p:spPr>
          <a:xfrm>
            <a:off x="473400" y="5214240"/>
            <a:ext cx="820080" cy="462240"/>
          </a:xfrm>
          <a:prstGeom prst="rect">
            <a:avLst/>
          </a:prstGeom>
          <a:noFill/>
          <a:ln>
            <a:noFill/>
          </a:ln>
        </p:spPr>
      </p:pic>
      <p:pic>
        <p:nvPicPr>
          <p:cNvPr id="382" name="Google Shape;382;p75"/>
          <p:cNvPicPr preferRelativeResize="0"/>
          <p:nvPr/>
        </p:nvPicPr>
        <p:blipFill rotWithShape="1">
          <a:blip r:embed="rId8">
            <a:alphaModFix/>
          </a:blip>
          <a:srcRect b="0" l="0" r="0" t="0"/>
          <a:stretch/>
        </p:blipFill>
        <p:spPr>
          <a:xfrm>
            <a:off x="5601600" y="1222560"/>
            <a:ext cx="335160" cy="189000"/>
          </a:xfrm>
          <a:prstGeom prst="rect">
            <a:avLst/>
          </a:prstGeom>
          <a:noFill/>
          <a:ln>
            <a:noFill/>
          </a:ln>
        </p:spPr>
      </p:pic>
      <p:pic>
        <p:nvPicPr>
          <p:cNvPr id="383" name="Google Shape;383;p75"/>
          <p:cNvPicPr preferRelativeResize="0"/>
          <p:nvPr/>
        </p:nvPicPr>
        <p:blipFill rotWithShape="1">
          <a:blip r:embed="rId8">
            <a:alphaModFix/>
          </a:blip>
          <a:srcRect b="0" l="0" r="0" t="0"/>
          <a:stretch/>
        </p:blipFill>
        <p:spPr>
          <a:xfrm>
            <a:off x="5928480" y="3334680"/>
            <a:ext cx="335160" cy="189000"/>
          </a:xfrm>
          <a:prstGeom prst="rect">
            <a:avLst/>
          </a:prstGeom>
          <a:noFill/>
          <a:ln>
            <a:noFill/>
          </a:ln>
        </p:spPr>
      </p:pic>
      <p:pic>
        <p:nvPicPr>
          <p:cNvPr id="384" name="Google Shape;384;p75"/>
          <p:cNvPicPr preferRelativeResize="0"/>
          <p:nvPr/>
        </p:nvPicPr>
        <p:blipFill rotWithShape="1">
          <a:blip r:embed="rId8">
            <a:alphaModFix/>
          </a:blip>
          <a:srcRect b="0" l="0" r="0" t="0"/>
          <a:stretch/>
        </p:blipFill>
        <p:spPr>
          <a:xfrm>
            <a:off x="3962520" y="4838760"/>
            <a:ext cx="548640" cy="375840"/>
          </a:xfrm>
          <a:prstGeom prst="rect">
            <a:avLst/>
          </a:prstGeom>
          <a:noFill/>
          <a:ln>
            <a:noFill/>
          </a:ln>
        </p:spPr>
      </p:pic>
      <p:pic>
        <p:nvPicPr>
          <p:cNvPr id="385" name="Google Shape;385;p75"/>
          <p:cNvPicPr preferRelativeResize="0"/>
          <p:nvPr/>
        </p:nvPicPr>
        <p:blipFill rotWithShape="1">
          <a:blip r:embed="rId8">
            <a:alphaModFix/>
          </a:blip>
          <a:srcRect b="0" l="0" r="0" t="0"/>
          <a:stretch/>
        </p:blipFill>
        <p:spPr>
          <a:xfrm>
            <a:off x="4343400" y="4348080"/>
            <a:ext cx="335160" cy="189000"/>
          </a:xfrm>
          <a:prstGeom prst="rect">
            <a:avLst/>
          </a:prstGeom>
          <a:noFill/>
          <a:ln>
            <a:noFill/>
          </a:ln>
        </p:spPr>
      </p:pic>
      <p:pic>
        <p:nvPicPr>
          <p:cNvPr id="386" name="Google Shape;386;p75"/>
          <p:cNvPicPr preferRelativeResize="0"/>
          <p:nvPr/>
        </p:nvPicPr>
        <p:blipFill rotWithShape="1">
          <a:blip r:embed="rId8">
            <a:alphaModFix/>
          </a:blip>
          <a:srcRect b="0" l="0" r="0" t="0"/>
          <a:stretch/>
        </p:blipFill>
        <p:spPr>
          <a:xfrm>
            <a:off x="6089400" y="4537080"/>
            <a:ext cx="335160" cy="189000"/>
          </a:xfrm>
          <a:prstGeom prst="rect">
            <a:avLst/>
          </a:prstGeom>
          <a:noFill/>
          <a:ln>
            <a:noFill/>
          </a:ln>
        </p:spPr>
      </p:pic>
      <p:pic>
        <p:nvPicPr>
          <p:cNvPr id="387" name="Google Shape;387;p75"/>
          <p:cNvPicPr preferRelativeResize="0"/>
          <p:nvPr/>
        </p:nvPicPr>
        <p:blipFill rotWithShape="1">
          <a:blip r:embed="rId8">
            <a:alphaModFix/>
          </a:blip>
          <a:srcRect b="0" l="0" r="0" t="0"/>
          <a:stretch/>
        </p:blipFill>
        <p:spPr>
          <a:xfrm>
            <a:off x="6263640" y="4925520"/>
            <a:ext cx="335160" cy="189000"/>
          </a:xfrm>
          <a:prstGeom prst="rect">
            <a:avLst/>
          </a:prstGeom>
          <a:noFill/>
          <a:ln>
            <a:noFill/>
          </a:ln>
        </p:spPr>
      </p:pic>
      <p:pic>
        <p:nvPicPr>
          <p:cNvPr id="388" name="Google Shape;388;p75"/>
          <p:cNvPicPr preferRelativeResize="0"/>
          <p:nvPr/>
        </p:nvPicPr>
        <p:blipFill rotWithShape="1">
          <a:blip r:embed="rId8">
            <a:alphaModFix/>
          </a:blip>
          <a:srcRect b="0" l="0" r="0" t="0"/>
          <a:stretch/>
        </p:blipFill>
        <p:spPr>
          <a:xfrm>
            <a:off x="8183880" y="4932000"/>
            <a:ext cx="335160" cy="189000"/>
          </a:xfrm>
          <a:prstGeom prst="rect">
            <a:avLst/>
          </a:prstGeom>
          <a:noFill/>
          <a:ln>
            <a:noFill/>
          </a:ln>
        </p:spPr>
      </p:pic>
      <p:pic>
        <p:nvPicPr>
          <p:cNvPr id="389" name="Google Shape;389;p75"/>
          <p:cNvPicPr preferRelativeResize="0"/>
          <p:nvPr/>
        </p:nvPicPr>
        <p:blipFill rotWithShape="1">
          <a:blip r:embed="rId8">
            <a:alphaModFix/>
          </a:blip>
          <a:srcRect b="0" l="0" r="0" t="0"/>
          <a:stretch/>
        </p:blipFill>
        <p:spPr>
          <a:xfrm>
            <a:off x="8315640" y="4575240"/>
            <a:ext cx="335160" cy="189000"/>
          </a:xfrm>
          <a:prstGeom prst="rect">
            <a:avLst/>
          </a:prstGeom>
          <a:noFill/>
          <a:ln>
            <a:noFill/>
          </a:ln>
        </p:spPr>
      </p:pic>
      <p:pic>
        <p:nvPicPr>
          <p:cNvPr id="390" name="Google Shape;390;p75"/>
          <p:cNvPicPr preferRelativeResize="0"/>
          <p:nvPr/>
        </p:nvPicPr>
        <p:blipFill rotWithShape="1">
          <a:blip r:embed="rId8">
            <a:alphaModFix/>
          </a:blip>
          <a:srcRect b="0" l="0" r="0" t="0"/>
          <a:stretch/>
        </p:blipFill>
        <p:spPr>
          <a:xfrm>
            <a:off x="8756280" y="4631760"/>
            <a:ext cx="335160" cy="189000"/>
          </a:xfrm>
          <a:prstGeom prst="rect">
            <a:avLst/>
          </a:prstGeom>
          <a:noFill/>
          <a:ln>
            <a:noFill/>
          </a:ln>
        </p:spPr>
      </p:pic>
      <p:pic>
        <p:nvPicPr>
          <p:cNvPr id="391" name="Google Shape;391;p75"/>
          <p:cNvPicPr preferRelativeResize="0"/>
          <p:nvPr/>
        </p:nvPicPr>
        <p:blipFill rotWithShape="1">
          <a:blip r:embed="rId8">
            <a:alphaModFix/>
          </a:blip>
          <a:srcRect b="0" l="0" r="0" t="0"/>
          <a:stretch/>
        </p:blipFill>
        <p:spPr>
          <a:xfrm>
            <a:off x="8781840" y="4957920"/>
            <a:ext cx="455040" cy="256680"/>
          </a:xfrm>
          <a:prstGeom prst="rect">
            <a:avLst/>
          </a:prstGeom>
          <a:noFill/>
          <a:ln>
            <a:noFill/>
          </a:ln>
        </p:spPr>
      </p:pic>
      <p:pic>
        <p:nvPicPr>
          <p:cNvPr id="392" name="Google Shape;392;p75"/>
          <p:cNvPicPr preferRelativeResize="0"/>
          <p:nvPr/>
        </p:nvPicPr>
        <p:blipFill rotWithShape="1">
          <a:blip r:embed="rId8">
            <a:alphaModFix/>
          </a:blip>
          <a:srcRect b="0" l="0" r="0" t="0"/>
          <a:stretch/>
        </p:blipFill>
        <p:spPr>
          <a:xfrm>
            <a:off x="9260640" y="4744080"/>
            <a:ext cx="455040" cy="256680"/>
          </a:xfrm>
          <a:prstGeom prst="rect">
            <a:avLst/>
          </a:prstGeom>
          <a:noFill/>
          <a:ln>
            <a:noFill/>
          </a:ln>
        </p:spPr>
      </p:pic>
      <p:pic>
        <p:nvPicPr>
          <p:cNvPr id="393" name="Google Shape;393;p75"/>
          <p:cNvPicPr preferRelativeResize="0"/>
          <p:nvPr/>
        </p:nvPicPr>
        <p:blipFill rotWithShape="1">
          <a:blip r:embed="rId8">
            <a:alphaModFix/>
          </a:blip>
          <a:srcRect b="0" l="0" r="0" t="0"/>
          <a:stretch/>
        </p:blipFill>
        <p:spPr>
          <a:xfrm>
            <a:off x="9617760" y="4631760"/>
            <a:ext cx="455040" cy="256680"/>
          </a:xfrm>
          <a:prstGeom prst="rect">
            <a:avLst/>
          </a:prstGeom>
          <a:noFill/>
          <a:ln>
            <a:noFill/>
          </a:ln>
        </p:spPr>
      </p:pic>
      <p:pic>
        <p:nvPicPr>
          <p:cNvPr id="394" name="Google Shape;394;p75"/>
          <p:cNvPicPr preferRelativeResize="0"/>
          <p:nvPr/>
        </p:nvPicPr>
        <p:blipFill rotWithShape="1">
          <a:blip r:embed="rId8">
            <a:alphaModFix/>
          </a:blip>
          <a:srcRect b="0" l="0" r="0" t="0"/>
          <a:stretch/>
        </p:blipFill>
        <p:spPr>
          <a:xfrm>
            <a:off x="9767880" y="4991760"/>
            <a:ext cx="455040" cy="256680"/>
          </a:xfrm>
          <a:prstGeom prst="rect">
            <a:avLst/>
          </a:prstGeom>
          <a:noFill/>
          <a:ln>
            <a:noFill/>
          </a:ln>
        </p:spPr>
      </p:pic>
      <p:pic>
        <p:nvPicPr>
          <p:cNvPr id="395" name="Google Shape;395;p75"/>
          <p:cNvPicPr preferRelativeResize="0"/>
          <p:nvPr/>
        </p:nvPicPr>
        <p:blipFill rotWithShape="1">
          <a:blip r:embed="rId8">
            <a:alphaModFix/>
          </a:blip>
          <a:srcRect b="0" l="0" r="0" t="0"/>
          <a:stretch/>
        </p:blipFill>
        <p:spPr>
          <a:xfrm>
            <a:off x="10167840" y="4496760"/>
            <a:ext cx="474480" cy="267480"/>
          </a:xfrm>
          <a:prstGeom prst="rect">
            <a:avLst/>
          </a:prstGeom>
          <a:noFill/>
          <a:ln>
            <a:noFill/>
          </a:ln>
        </p:spPr>
      </p:pic>
      <p:pic>
        <p:nvPicPr>
          <p:cNvPr id="396" name="Google Shape;396;p75"/>
          <p:cNvPicPr preferRelativeResize="0"/>
          <p:nvPr/>
        </p:nvPicPr>
        <p:blipFill rotWithShape="1">
          <a:blip r:embed="rId8">
            <a:alphaModFix/>
          </a:blip>
          <a:srcRect b="0" l="0" r="0" t="0"/>
          <a:stretch/>
        </p:blipFill>
        <p:spPr>
          <a:xfrm>
            <a:off x="10387080" y="4712040"/>
            <a:ext cx="619560" cy="349200"/>
          </a:xfrm>
          <a:prstGeom prst="rect">
            <a:avLst/>
          </a:prstGeom>
          <a:noFill/>
          <a:ln>
            <a:noFill/>
          </a:ln>
        </p:spPr>
      </p:pic>
      <p:pic>
        <p:nvPicPr>
          <p:cNvPr id="397" name="Google Shape;397;p75"/>
          <p:cNvPicPr preferRelativeResize="0"/>
          <p:nvPr/>
        </p:nvPicPr>
        <p:blipFill rotWithShape="1">
          <a:blip r:embed="rId8">
            <a:alphaModFix/>
          </a:blip>
          <a:srcRect b="0" l="0" r="0" t="0"/>
          <a:stretch/>
        </p:blipFill>
        <p:spPr>
          <a:xfrm>
            <a:off x="11059200" y="4872600"/>
            <a:ext cx="335160" cy="1890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9F3F3"/>
        </a:solidFill>
      </p:bgPr>
    </p:bg>
    <p:spTree>
      <p:nvGrpSpPr>
        <p:cNvPr id="401" name="Shape 401"/>
        <p:cNvGrpSpPr/>
        <p:nvPr/>
      </p:nvGrpSpPr>
      <p:grpSpPr>
        <a:xfrm>
          <a:off x="0" y="0"/>
          <a:ext cx="0" cy="0"/>
          <a:chOff x="0" y="0"/>
          <a:chExt cx="0" cy="0"/>
        </a:xfrm>
      </p:grpSpPr>
      <p:pic>
        <p:nvPicPr>
          <p:cNvPr descr="A certificate with cartoon characters&#10;&#10;AI-generated content may be incorrect." id="402" name="Google Shape;402;p76"/>
          <p:cNvPicPr preferRelativeResize="0"/>
          <p:nvPr/>
        </p:nvPicPr>
        <p:blipFill rotWithShape="1">
          <a:blip r:embed="rId3">
            <a:alphaModFix/>
          </a:blip>
          <a:srcRect b="0" l="0" r="0" t="0"/>
          <a:stretch/>
        </p:blipFill>
        <p:spPr>
          <a:xfrm>
            <a:off x="609480" y="452160"/>
            <a:ext cx="5542920" cy="3918960"/>
          </a:xfrm>
          <a:prstGeom prst="rect">
            <a:avLst/>
          </a:prstGeom>
          <a:noFill/>
          <a:ln>
            <a:noFill/>
          </a:ln>
        </p:spPr>
      </p:pic>
      <p:pic>
        <p:nvPicPr>
          <p:cNvPr descr="A white background with text and blue and orange circles&#10;&#10;AI-generated content may be incorrect." id="403" name="Google Shape;403;p76"/>
          <p:cNvPicPr preferRelativeResize="0"/>
          <p:nvPr/>
        </p:nvPicPr>
        <p:blipFill rotWithShape="1">
          <a:blip r:embed="rId4">
            <a:alphaModFix/>
          </a:blip>
          <a:srcRect b="0" l="0" r="0" t="0"/>
          <a:stretch/>
        </p:blipFill>
        <p:spPr>
          <a:xfrm>
            <a:off x="6317280" y="1870560"/>
            <a:ext cx="5538960" cy="3918960"/>
          </a:xfrm>
          <a:prstGeom prst="rect">
            <a:avLst/>
          </a:prstGeom>
          <a:noFill/>
          <a:ln>
            <a:noFill/>
          </a:ln>
        </p:spPr>
      </p:pic>
      <p:sp>
        <p:nvSpPr>
          <p:cNvPr id="404" name="Google Shape;404;p76"/>
          <p:cNvSpPr txBox="1"/>
          <p:nvPr/>
        </p:nvSpPr>
        <p:spPr>
          <a:xfrm>
            <a:off x="7153920" y="757080"/>
            <a:ext cx="4702680" cy="46152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None/>
            </a:pPr>
            <a:r>
              <a:rPr b="0" i="0" lang="lt-LT" sz="2400" u="none" cap="none" strike="noStrike">
                <a:solidFill>
                  <a:srgbClr val="262626"/>
                </a:solidFill>
                <a:latin typeface="Arial"/>
                <a:ea typeface="Arial"/>
                <a:cs typeface="Arial"/>
                <a:sym typeface="Arial"/>
              </a:rPr>
              <a:t>Apdovanojimai</a:t>
            </a:r>
            <a:endParaRPr b="0" i="0" sz="2400" u="none" cap="none" strike="noStrike">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9F3F3"/>
        </a:solidFill>
      </p:bgPr>
    </p:bg>
    <p:spTree>
      <p:nvGrpSpPr>
        <p:cNvPr id="408" name="Shape 408"/>
        <p:cNvGrpSpPr/>
        <p:nvPr/>
      </p:nvGrpSpPr>
      <p:grpSpPr>
        <a:xfrm>
          <a:off x="0" y="0"/>
          <a:ext cx="0" cy="0"/>
          <a:chOff x="0" y="0"/>
          <a:chExt cx="0" cy="0"/>
        </a:xfrm>
      </p:grpSpPr>
      <p:sp>
        <p:nvSpPr>
          <p:cNvPr id="409" name="Google Shape;409;p77"/>
          <p:cNvSpPr txBox="1"/>
          <p:nvPr/>
        </p:nvSpPr>
        <p:spPr>
          <a:xfrm>
            <a:off x="609480" y="133200"/>
            <a:ext cx="10972800" cy="868320"/>
          </a:xfrm>
          <a:prstGeom prst="rect">
            <a:avLst/>
          </a:prstGeom>
          <a:noFill/>
          <a:ln>
            <a:noFill/>
          </a:ln>
        </p:spPr>
        <p:txBody>
          <a:bodyPr anchorCtr="0" anchor="b" bIns="45700" lIns="91425" spcFirstLastPara="1" rIns="91425" wrap="square" tIns="45700">
            <a:normAutofit/>
          </a:bodyPr>
          <a:lstStyle/>
          <a:p>
            <a:pPr indent="0" lvl="0" marL="0" marR="0" rtl="0" algn="l">
              <a:lnSpc>
                <a:spcPct val="100000"/>
              </a:lnSpc>
              <a:spcBef>
                <a:spcPts val="0"/>
              </a:spcBef>
              <a:spcAft>
                <a:spcPts val="0"/>
              </a:spcAft>
              <a:buNone/>
            </a:pPr>
            <a:r>
              <a:rPr b="0" i="0" lang="lt-LT" sz="4400" u="none" cap="none" strike="noStrike">
                <a:solidFill>
                  <a:srgbClr val="262626"/>
                </a:solidFill>
                <a:latin typeface="Arial"/>
                <a:ea typeface="Arial"/>
                <a:cs typeface="Arial"/>
                <a:sym typeface="Arial"/>
              </a:rPr>
              <a:t>Projekto rezultatai</a:t>
            </a:r>
            <a:endParaRPr b="0" i="0" sz="4400" u="none" cap="none" strike="noStrike">
              <a:latin typeface="Arial"/>
              <a:ea typeface="Arial"/>
              <a:cs typeface="Arial"/>
              <a:sym typeface="Arial"/>
            </a:endParaRPr>
          </a:p>
        </p:txBody>
      </p:sp>
      <p:sp>
        <p:nvSpPr>
          <p:cNvPr id="410" name="Google Shape;410;p77"/>
          <p:cNvSpPr txBox="1"/>
          <p:nvPr/>
        </p:nvSpPr>
        <p:spPr>
          <a:xfrm>
            <a:off x="609480" y="1197360"/>
            <a:ext cx="10972800" cy="494532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None/>
            </a:pPr>
            <a:r>
              <a:rPr b="0" i="0" lang="lt-LT" sz="1900" u="none" cap="none" strike="noStrike">
                <a:solidFill>
                  <a:srgbClr val="262626"/>
                </a:solidFill>
                <a:latin typeface="Avenir"/>
                <a:ea typeface="Avenir"/>
                <a:cs typeface="Avenir"/>
                <a:sym typeface="Avenir"/>
              </a:rPr>
              <a:t>1. Socialiniai ir bendravimo įgūdžiai. Gebėjimas bendrauti ir bendradarbiauti grupėje. Gebėjimas išreikšti mintis ir emocijas per kalbą, gestus, dainas ir pasakojimą. Mokymasis klausytis kitų ir laikytis pokalbio taisyklių. </a:t>
            </a:r>
            <a:endParaRPr b="0" i="0" sz="1900" u="none" cap="none" strike="noStrike">
              <a:latin typeface="Arial"/>
              <a:ea typeface="Arial"/>
              <a:cs typeface="Arial"/>
              <a:sym typeface="Arial"/>
            </a:endParaRPr>
          </a:p>
          <a:p>
            <a:pPr indent="0" lvl="0" marL="0" marR="0" rtl="0" algn="l">
              <a:lnSpc>
                <a:spcPct val="90000"/>
              </a:lnSpc>
              <a:spcBef>
                <a:spcPts val="1001"/>
              </a:spcBef>
              <a:spcAft>
                <a:spcPts val="0"/>
              </a:spcAft>
              <a:buNone/>
            </a:pPr>
            <a:r>
              <a:rPr b="0" i="0" lang="lt-LT" sz="1900" u="none" cap="none" strike="noStrike">
                <a:solidFill>
                  <a:srgbClr val="262626"/>
                </a:solidFill>
                <a:latin typeface="Avenir"/>
                <a:ea typeface="Avenir"/>
                <a:cs typeface="Avenir"/>
                <a:sym typeface="Avenir"/>
              </a:rPr>
              <a:t>2. Kultūrinis sąmoningumas ir pažintiniai įgūdžiai. Susipažinimas su tradiciniais amatais, šventėmis ir folkloru (dainos, pasakos, žaidimai). Dėmesio ir koncentracijos gerinimas tiriant etnokultūrinius objektus (tekstilę, keramiką, medžio drožinius ir kt.). Gebėjimas atpažinti ir suprasti tam tikrus tradicinius simbolius ir jų reikšmes. </a:t>
            </a:r>
            <a:endParaRPr b="0" i="0" sz="1900" u="none" cap="none" strike="noStrike">
              <a:latin typeface="Arial"/>
              <a:ea typeface="Arial"/>
              <a:cs typeface="Arial"/>
              <a:sym typeface="Arial"/>
            </a:endParaRPr>
          </a:p>
          <a:p>
            <a:pPr indent="0" lvl="0" marL="0" marR="0" rtl="0" algn="l">
              <a:lnSpc>
                <a:spcPct val="90000"/>
              </a:lnSpc>
              <a:spcBef>
                <a:spcPts val="1001"/>
              </a:spcBef>
              <a:spcAft>
                <a:spcPts val="0"/>
              </a:spcAft>
              <a:buNone/>
            </a:pPr>
            <a:r>
              <a:rPr b="0" i="0" lang="lt-LT" sz="1900" u="none" cap="none" strike="noStrike">
                <a:solidFill>
                  <a:srgbClr val="262626"/>
                </a:solidFill>
                <a:latin typeface="Avenir"/>
                <a:ea typeface="Avenir"/>
                <a:cs typeface="Avenir"/>
                <a:sym typeface="Avenir"/>
              </a:rPr>
              <a:t>3. Meniniai ir kūrybiniai įgūdžiai. Vaizduotės ir kūrybiškumo stiprinimas per vizualinius menus, muziką ir teatro veiklą. Ritmo ir melodijos suvokimo plėtra per liaudies dainas, šokius ir tradicinius muzikos instrumentus. Smulkiosios motorikos įgūdžių tobulinimas per amatus, piešimą ir skulptūrą. </a:t>
            </a:r>
            <a:endParaRPr b="0" i="0" sz="1900" u="none" cap="none" strike="noStrike">
              <a:latin typeface="Arial"/>
              <a:ea typeface="Arial"/>
              <a:cs typeface="Arial"/>
              <a:sym typeface="Arial"/>
            </a:endParaRPr>
          </a:p>
          <a:p>
            <a:pPr indent="0" lvl="0" marL="0" marR="0" rtl="0" algn="l">
              <a:lnSpc>
                <a:spcPct val="90000"/>
              </a:lnSpc>
              <a:spcBef>
                <a:spcPts val="1001"/>
              </a:spcBef>
              <a:spcAft>
                <a:spcPts val="0"/>
              </a:spcAft>
              <a:buNone/>
            </a:pPr>
            <a:r>
              <a:rPr b="0" i="0" lang="lt-LT" sz="1900" u="none" cap="none" strike="noStrike">
                <a:solidFill>
                  <a:srgbClr val="262626"/>
                </a:solidFill>
                <a:latin typeface="Avenir"/>
                <a:ea typeface="Avenir"/>
                <a:cs typeface="Avenir"/>
                <a:sym typeface="Avenir"/>
              </a:rPr>
              <a:t>4. Jutiminio suvokimo stiprinimas per praktinę veiklą (lietimas, kvapas, skirtingų garsų klausymasis, tradicinių skanėstų degustavimas). Smulkių ir didelių motorinių įgūdžių ugdymas per liaudies žaidimus, šokius ir amatus. </a:t>
            </a:r>
            <a:endParaRPr b="0" i="0" sz="1900" u="none" cap="none" strike="noStrike">
              <a:latin typeface="Arial"/>
              <a:ea typeface="Arial"/>
              <a:cs typeface="Arial"/>
              <a:sym typeface="Arial"/>
            </a:endParaRPr>
          </a:p>
          <a:p>
            <a:pPr indent="0" lvl="0" marL="0" marR="0" rtl="0" algn="l">
              <a:lnSpc>
                <a:spcPct val="90000"/>
              </a:lnSpc>
              <a:spcBef>
                <a:spcPts val="1001"/>
              </a:spcBef>
              <a:spcAft>
                <a:spcPts val="0"/>
              </a:spcAft>
              <a:buNone/>
            </a:pPr>
            <a:r>
              <a:rPr b="0" i="0" lang="lt-LT" sz="1900" u="none" cap="none" strike="noStrike">
                <a:solidFill>
                  <a:srgbClr val="262626"/>
                </a:solidFill>
                <a:latin typeface="Avenir"/>
                <a:ea typeface="Avenir"/>
                <a:cs typeface="Avenir"/>
                <a:sym typeface="Avenir"/>
              </a:rPr>
              <a:t>5. Nepriklausomumas ir emocinis intelektas. Pasitikėjimo savimi skatinimas per nepriklausomus atradimus ir kūrybines užduotis. Empatijos ir pagarbos įvairioms kultūrinėms patirtims ugdymas.  Mokymasis išreikšti ir suprasti emocijas pasakojimu, vaidmenų žaidimu ir grupine veikla.</a:t>
            </a:r>
            <a:endParaRPr b="0" i="0" sz="1900" u="none" cap="none" strike="noStrike">
              <a:latin typeface="Arial"/>
              <a:ea typeface="Arial"/>
              <a:cs typeface="Arial"/>
              <a:sym typeface="Arial"/>
            </a:endParaRPr>
          </a:p>
          <a:p>
            <a:pPr indent="0" lvl="0" marL="0" marR="0" rtl="0" algn="l">
              <a:lnSpc>
                <a:spcPct val="90000"/>
              </a:lnSpc>
              <a:spcBef>
                <a:spcPts val="1001"/>
              </a:spcBef>
              <a:spcAft>
                <a:spcPts val="0"/>
              </a:spcAft>
              <a:buNone/>
            </a:pPr>
            <a:r>
              <a:rPr b="0" i="0" lang="lt-LT" sz="1900" u="none" cap="none" strike="noStrike">
                <a:solidFill>
                  <a:srgbClr val="262626"/>
                </a:solidFill>
                <a:latin typeface="Avenir"/>
                <a:ea typeface="Avenir"/>
                <a:cs typeface="Avenir"/>
                <a:sym typeface="Avenir"/>
              </a:rPr>
              <a:t> </a:t>
            </a:r>
            <a:endParaRPr b="0" i="0" sz="1900" u="none" cap="none" strike="noStrike">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9F3F3"/>
        </a:solidFill>
      </p:bgPr>
    </p:bg>
    <p:spTree>
      <p:nvGrpSpPr>
        <p:cNvPr id="414" name="Shape 414"/>
        <p:cNvGrpSpPr/>
        <p:nvPr/>
      </p:nvGrpSpPr>
      <p:grpSpPr>
        <a:xfrm>
          <a:off x="0" y="0"/>
          <a:ext cx="0" cy="0"/>
          <a:chOff x="0" y="0"/>
          <a:chExt cx="0" cy="0"/>
        </a:xfrm>
      </p:grpSpPr>
      <p:sp>
        <p:nvSpPr>
          <p:cNvPr id="415" name="Google Shape;415;p78"/>
          <p:cNvSpPr txBox="1"/>
          <p:nvPr/>
        </p:nvSpPr>
        <p:spPr>
          <a:xfrm>
            <a:off x="609480" y="557640"/>
            <a:ext cx="10972800" cy="1325520"/>
          </a:xfrm>
          <a:prstGeom prst="rect">
            <a:avLst/>
          </a:prstGeom>
          <a:noFill/>
          <a:ln>
            <a:noFill/>
          </a:ln>
        </p:spPr>
        <p:txBody>
          <a:bodyPr anchorCtr="0" anchor="b" bIns="45700" lIns="91425" spcFirstLastPara="1" rIns="91425" wrap="square" tIns="45700">
            <a:normAutofit/>
          </a:bodyPr>
          <a:lstStyle/>
          <a:p>
            <a:pPr indent="0" lvl="0" marL="0" marR="0" rtl="0" algn="l">
              <a:lnSpc>
                <a:spcPct val="100000"/>
              </a:lnSpc>
              <a:spcBef>
                <a:spcPts val="0"/>
              </a:spcBef>
              <a:spcAft>
                <a:spcPts val="0"/>
              </a:spcAft>
              <a:buNone/>
            </a:pPr>
            <a:r>
              <a:rPr b="0" i="0" lang="lt-LT" sz="4000" u="none" cap="none" strike="noStrike">
                <a:solidFill>
                  <a:srgbClr val="262626"/>
                </a:solidFill>
                <a:latin typeface="Arial"/>
                <a:ea typeface="Arial"/>
                <a:cs typeface="Arial"/>
                <a:sym typeface="Arial"/>
              </a:rPr>
              <a:t>eTwinning projektas „Meilė vienija/Love unites“ </a:t>
            </a:r>
            <a:endParaRPr b="0" i="0" sz="4000" u="none" cap="none" strike="noStrike">
              <a:latin typeface="Arial"/>
              <a:ea typeface="Arial"/>
              <a:cs typeface="Arial"/>
              <a:sym typeface="Arial"/>
            </a:endParaRPr>
          </a:p>
        </p:txBody>
      </p:sp>
      <p:sp>
        <p:nvSpPr>
          <p:cNvPr id="416" name="Google Shape;416;p78"/>
          <p:cNvSpPr txBox="1"/>
          <p:nvPr/>
        </p:nvSpPr>
        <p:spPr>
          <a:xfrm>
            <a:off x="609480" y="2106360"/>
            <a:ext cx="10972800" cy="4036680"/>
          </a:xfrm>
          <a:prstGeom prst="rect">
            <a:avLst/>
          </a:prstGeom>
          <a:noFill/>
          <a:ln>
            <a:noFill/>
          </a:ln>
        </p:spPr>
        <p:txBody>
          <a:bodyPr anchorCtr="0" anchor="t" bIns="45700" lIns="91425" spcFirstLastPara="1" rIns="91425" wrap="square" tIns="45700">
            <a:normAutofit/>
          </a:bodyPr>
          <a:lstStyle/>
          <a:p>
            <a:pPr indent="0" lvl="0" marL="0" marR="0" rtl="0" algn="l">
              <a:lnSpc>
                <a:spcPct val="110000"/>
              </a:lnSpc>
              <a:spcBef>
                <a:spcPts val="0"/>
              </a:spcBef>
              <a:spcAft>
                <a:spcPts val="0"/>
              </a:spcAft>
              <a:buNone/>
            </a:pPr>
            <a:r>
              <a:rPr b="0" i="0" lang="lt-LT" sz="2000" u="none" cap="none" strike="noStrike">
                <a:solidFill>
                  <a:srgbClr val="262626"/>
                </a:solidFill>
                <a:latin typeface="Arial"/>
                <a:ea typeface="Arial"/>
                <a:cs typeface="Arial"/>
                <a:sym typeface="Arial"/>
              </a:rPr>
              <a:t>Projektas įgyvendintas „Pelėdžiukų“, „Lašelių“ grupėse</a:t>
            </a:r>
            <a:endParaRPr b="0" i="0" sz="2000" u="none" cap="none" strike="noStrike">
              <a:latin typeface="Arial"/>
              <a:ea typeface="Arial"/>
              <a:cs typeface="Arial"/>
              <a:sym typeface="Arial"/>
            </a:endParaRPr>
          </a:p>
          <a:p>
            <a:pPr indent="0" lvl="0" marL="0" marR="0" rtl="0" algn="l">
              <a:lnSpc>
                <a:spcPct val="110000"/>
              </a:lnSpc>
              <a:spcBef>
                <a:spcPts val="1001"/>
              </a:spcBef>
              <a:spcAft>
                <a:spcPts val="0"/>
              </a:spcAft>
              <a:buNone/>
            </a:pPr>
            <a:r>
              <a:rPr b="0" i="0" lang="lt-LT" sz="2000" u="none" cap="none" strike="noStrike">
                <a:solidFill>
                  <a:srgbClr val="262626"/>
                </a:solidFill>
                <a:latin typeface="Arial"/>
                <a:ea typeface="Arial"/>
                <a:cs typeface="Arial"/>
                <a:sym typeface="Arial"/>
              </a:rPr>
              <a:t>Įgyvendinimo laikotarpis 2025 02 – 2025 04</a:t>
            </a:r>
            <a:endParaRPr b="0" i="0" sz="2000" u="none" cap="none" strike="noStrike">
              <a:latin typeface="Arial"/>
              <a:ea typeface="Arial"/>
              <a:cs typeface="Arial"/>
              <a:sym typeface="Arial"/>
            </a:endParaRPr>
          </a:p>
          <a:p>
            <a:pPr indent="0" lvl="0" marL="0" marR="0" rtl="0" algn="l">
              <a:lnSpc>
                <a:spcPct val="110000"/>
              </a:lnSpc>
              <a:spcBef>
                <a:spcPts val="1001"/>
              </a:spcBef>
              <a:spcAft>
                <a:spcPts val="0"/>
              </a:spcAft>
              <a:buNone/>
            </a:pPr>
            <a:r>
              <a:rPr b="0" i="0" lang="lt-LT" sz="2000" u="none" cap="none" strike="noStrike">
                <a:solidFill>
                  <a:srgbClr val="262626"/>
                </a:solidFill>
                <a:latin typeface="Arial"/>
                <a:ea typeface="Arial"/>
                <a:cs typeface="Arial"/>
                <a:sym typeface="Arial"/>
              </a:rPr>
              <a:t>Koordinatorės ikimokyklinio ugdymo mokytojos Eglė Lekstutienė, Giedrė Rimkuvienė</a:t>
            </a:r>
            <a:endParaRPr b="0" i="0" sz="2000" u="none" cap="none" strike="noStrike">
              <a:latin typeface="Arial"/>
              <a:ea typeface="Arial"/>
              <a:cs typeface="Arial"/>
              <a:sym typeface="Arial"/>
            </a:endParaRPr>
          </a:p>
          <a:p>
            <a:pPr indent="0" lvl="0" marL="0" marR="0" rtl="0" algn="l">
              <a:lnSpc>
                <a:spcPct val="110000"/>
              </a:lnSpc>
              <a:spcBef>
                <a:spcPts val="1001"/>
              </a:spcBef>
              <a:spcAft>
                <a:spcPts val="0"/>
              </a:spcAft>
              <a:buNone/>
            </a:pPr>
            <a:r>
              <a:rPr b="0" i="0" lang="lt-LT" sz="2000" u="none" cap="none" strike="noStrike">
                <a:solidFill>
                  <a:srgbClr val="262626"/>
                </a:solidFill>
                <a:latin typeface="Arial"/>
                <a:ea typeface="Arial"/>
                <a:cs typeface="Arial"/>
                <a:sym typeface="Arial"/>
              </a:rPr>
              <a:t>Projekto tikslas – atskleisti meilės svarba įvairiais aspektais: meilei šeimai, tėvynei, gamtai ir artimiems žmonėms. </a:t>
            </a:r>
            <a:endParaRPr b="0" i="0" sz="2000" u="none" cap="none" strike="noStrike">
              <a:latin typeface="Arial"/>
              <a:ea typeface="Arial"/>
              <a:cs typeface="Arial"/>
              <a:sym typeface="Arial"/>
            </a:endParaRPr>
          </a:p>
          <a:p>
            <a:pPr indent="0" lvl="0" marL="0" marR="0" rtl="0" algn="l">
              <a:lnSpc>
                <a:spcPct val="110000"/>
              </a:lnSpc>
              <a:spcBef>
                <a:spcPts val="1001"/>
              </a:spcBef>
              <a:spcAft>
                <a:spcPts val="0"/>
              </a:spcAft>
              <a:buNone/>
            </a:pPr>
            <a:r>
              <a:rPr b="0" i="0" lang="lt-LT" sz="2000" u="none" cap="none" strike="noStrike">
                <a:solidFill>
                  <a:srgbClr val="262626"/>
                </a:solidFill>
                <a:latin typeface="Arial"/>
                <a:ea typeface="Arial"/>
                <a:cs typeface="Arial"/>
                <a:sym typeface="Arial"/>
              </a:rPr>
              <a:t>Projekto veiklos skirtos ugdyti vaikų supratimą apie meilę kaip vienijančią ir pasaulį gražinančią jėgą, ypatingą dėmesį skiriant Valentino dienai. Projekto metu vaikai dalyvavo kūrybinėse veiklose: kurė atvirukus ir laiškus artimiesiems, domėjosi savo šalies ir kitų tautų tradicijomis, puoselėjančiomis meilę ir draugystę, bei vykdė gamtosaugines akcijas, skatinančias meilę gamtai. </a:t>
            </a:r>
            <a:endParaRPr b="0" i="0" sz="2000" u="none" cap="none" strike="noStrike">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9F3F3"/>
        </a:solidFill>
      </p:bgPr>
    </p:bg>
    <p:spTree>
      <p:nvGrpSpPr>
        <p:cNvPr id="420" name="Shape 420"/>
        <p:cNvGrpSpPr/>
        <p:nvPr/>
      </p:nvGrpSpPr>
      <p:grpSpPr>
        <a:xfrm>
          <a:off x="0" y="0"/>
          <a:ext cx="0" cy="0"/>
          <a:chOff x="0" y="0"/>
          <a:chExt cx="0" cy="0"/>
        </a:xfrm>
      </p:grpSpPr>
      <p:pic>
        <p:nvPicPr>
          <p:cNvPr id="421" name="Google Shape;421;p79"/>
          <p:cNvPicPr preferRelativeResize="0"/>
          <p:nvPr/>
        </p:nvPicPr>
        <p:blipFill rotWithShape="1">
          <a:blip r:embed="rId3">
            <a:alphaModFix/>
          </a:blip>
          <a:srcRect b="0" l="0" r="0" t="0"/>
          <a:stretch/>
        </p:blipFill>
        <p:spPr>
          <a:xfrm>
            <a:off x="4105800" y="1057680"/>
            <a:ext cx="4372560" cy="5306760"/>
          </a:xfrm>
          <a:prstGeom prst="rect">
            <a:avLst/>
          </a:prstGeom>
          <a:noFill/>
          <a:ln>
            <a:noFill/>
          </a:ln>
        </p:spPr>
      </p:pic>
      <p:sp>
        <p:nvSpPr>
          <p:cNvPr id="422" name="Google Shape;422;p79"/>
          <p:cNvSpPr txBox="1"/>
          <p:nvPr/>
        </p:nvSpPr>
        <p:spPr>
          <a:xfrm>
            <a:off x="609480" y="557280"/>
            <a:ext cx="10972800" cy="433440"/>
          </a:xfrm>
          <a:prstGeom prst="rect">
            <a:avLst/>
          </a:prstGeom>
          <a:noFill/>
          <a:ln>
            <a:noFill/>
          </a:ln>
        </p:spPr>
        <p:txBody>
          <a:bodyPr anchorCtr="0" anchor="b" bIns="45700" lIns="91425" spcFirstLastPara="1" rIns="91425" wrap="square" tIns="45700">
            <a:normAutofit/>
          </a:bodyPr>
          <a:lstStyle/>
          <a:p>
            <a:pPr indent="0" lvl="0" marL="0" marR="0" rtl="0" algn="l">
              <a:lnSpc>
                <a:spcPct val="100000"/>
              </a:lnSpc>
              <a:spcBef>
                <a:spcPts val="0"/>
              </a:spcBef>
              <a:spcAft>
                <a:spcPts val="0"/>
              </a:spcAft>
              <a:buNone/>
            </a:pPr>
            <a:r>
              <a:rPr b="0" i="0" lang="lt-LT" sz="2000" u="none" cap="none" strike="noStrike">
                <a:solidFill>
                  <a:srgbClr val="262626"/>
                </a:solidFill>
                <a:latin typeface="Arial"/>
                <a:ea typeface="Arial"/>
                <a:cs typeface="Arial"/>
                <a:sym typeface="Arial"/>
              </a:rPr>
              <a:t>Projekto įgyvendinimo atspindžiai</a:t>
            </a:r>
            <a:endParaRPr b="0" i="0" sz="2000" u="none" cap="none" strike="noStrike">
              <a:latin typeface="Arial"/>
              <a:ea typeface="Arial"/>
              <a:cs typeface="Arial"/>
              <a:sym typeface="Arial"/>
            </a:endParaRPr>
          </a:p>
        </p:txBody>
      </p:sp>
      <p:pic>
        <p:nvPicPr>
          <p:cNvPr id="423" name="Google Shape;423;p79"/>
          <p:cNvPicPr preferRelativeResize="0"/>
          <p:nvPr/>
        </p:nvPicPr>
        <p:blipFill rotWithShape="1">
          <a:blip r:embed="rId4">
            <a:alphaModFix/>
          </a:blip>
          <a:srcRect b="0" l="0" r="0" t="0"/>
          <a:stretch/>
        </p:blipFill>
        <p:spPr>
          <a:xfrm>
            <a:off x="8760600" y="277560"/>
            <a:ext cx="2542320" cy="3602880"/>
          </a:xfrm>
          <a:prstGeom prst="rect">
            <a:avLst/>
          </a:prstGeom>
          <a:noFill/>
          <a:ln>
            <a:noFill/>
          </a:ln>
        </p:spPr>
      </p:pic>
      <p:pic>
        <p:nvPicPr>
          <p:cNvPr id="424" name="Google Shape;424;p79"/>
          <p:cNvPicPr preferRelativeResize="0"/>
          <p:nvPr/>
        </p:nvPicPr>
        <p:blipFill rotWithShape="1">
          <a:blip r:embed="rId5">
            <a:alphaModFix/>
          </a:blip>
          <a:srcRect b="0" l="0" r="0" t="8872"/>
          <a:stretch/>
        </p:blipFill>
        <p:spPr>
          <a:xfrm>
            <a:off x="64440" y="1057680"/>
            <a:ext cx="4041360" cy="5474520"/>
          </a:xfrm>
          <a:prstGeom prst="rect">
            <a:avLst/>
          </a:prstGeom>
          <a:noFill/>
          <a:ln>
            <a:noFill/>
          </a:ln>
        </p:spPr>
      </p:pic>
      <p:pic>
        <p:nvPicPr>
          <p:cNvPr id="425" name="Google Shape;425;p79"/>
          <p:cNvPicPr preferRelativeResize="0"/>
          <p:nvPr/>
        </p:nvPicPr>
        <p:blipFill rotWithShape="1">
          <a:blip r:embed="rId6">
            <a:alphaModFix/>
          </a:blip>
          <a:srcRect b="0" l="0" r="0" t="0"/>
          <a:stretch/>
        </p:blipFill>
        <p:spPr>
          <a:xfrm>
            <a:off x="8913960" y="4209120"/>
            <a:ext cx="2668320" cy="223308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9F3F3"/>
        </a:solidFill>
      </p:bgPr>
    </p:bg>
    <p:spTree>
      <p:nvGrpSpPr>
        <p:cNvPr id="429" name="Shape 429"/>
        <p:cNvGrpSpPr/>
        <p:nvPr/>
      </p:nvGrpSpPr>
      <p:grpSpPr>
        <a:xfrm>
          <a:off x="0" y="0"/>
          <a:ext cx="0" cy="0"/>
          <a:chOff x="0" y="0"/>
          <a:chExt cx="0" cy="0"/>
        </a:xfrm>
      </p:grpSpPr>
      <p:pic>
        <p:nvPicPr>
          <p:cNvPr id="430" name="Google Shape;430;p80"/>
          <p:cNvPicPr preferRelativeResize="0"/>
          <p:nvPr/>
        </p:nvPicPr>
        <p:blipFill rotWithShape="1">
          <a:blip r:embed="rId3">
            <a:alphaModFix/>
          </a:blip>
          <a:srcRect b="0" l="0" r="0" t="0"/>
          <a:stretch/>
        </p:blipFill>
        <p:spPr>
          <a:xfrm>
            <a:off x="8055720" y="450720"/>
            <a:ext cx="3947760" cy="5464800"/>
          </a:xfrm>
          <a:prstGeom prst="rect">
            <a:avLst/>
          </a:prstGeom>
          <a:noFill/>
          <a:ln>
            <a:noFill/>
          </a:ln>
        </p:spPr>
      </p:pic>
      <p:pic>
        <p:nvPicPr>
          <p:cNvPr id="431" name="Google Shape;431;p80"/>
          <p:cNvPicPr preferRelativeResize="0"/>
          <p:nvPr/>
        </p:nvPicPr>
        <p:blipFill rotWithShape="1">
          <a:blip r:embed="rId4">
            <a:alphaModFix/>
          </a:blip>
          <a:srcRect b="0" l="0" r="0" t="0"/>
          <a:stretch/>
        </p:blipFill>
        <p:spPr>
          <a:xfrm>
            <a:off x="4136040" y="450720"/>
            <a:ext cx="3723120" cy="5533200"/>
          </a:xfrm>
          <a:prstGeom prst="rect">
            <a:avLst/>
          </a:prstGeom>
          <a:noFill/>
          <a:ln>
            <a:noFill/>
          </a:ln>
        </p:spPr>
      </p:pic>
      <p:pic>
        <p:nvPicPr>
          <p:cNvPr id="432" name="Google Shape;432;p80"/>
          <p:cNvPicPr preferRelativeResize="0"/>
          <p:nvPr/>
        </p:nvPicPr>
        <p:blipFill rotWithShape="1">
          <a:blip r:embed="rId5">
            <a:alphaModFix/>
          </a:blip>
          <a:srcRect b="0" l="0" r="0" t="0"/>
          <a:stretch/>
        </p:blipFill>
        <p:spPr>
          <a:xfrm>
            <a:off x="188280" y="568440"/>
            <a:ext cx="3681360" cy="522864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9F3F3"/>
        </a:solidFill>
      </p:bgPr>
    </p:bg>
    <p:spTree>
      <p:nvGrpSpPr>
        <p:cNvPr id="436" name="Shape 436"/>
        <p:cNvGrpSpPr/>
        <p:nvPr/>
      </p:nvGrpSpPr>
      <p:grpSpPr>
        <a:xfrm>
          <a:off x="0" y="0"/>
          <a:ext cx="0" cy="0"/>
          <a:chOff x="0" y="0"/>
          <a:chExt cx="0" cy="0"/>
        </a:xfrm>
      </p:grpSpPr>
      <p:pic>
        <p:nvPicPr>
          <p:cNvPr descr="A group of people in a room&#10;&#10;AI-generated content may be incorrect." id="437" name="Google Shape;437;p81"/>
          <p:cNvPicPr preferRelativeResize="0"/>
          <p:nvPr/>
        </p:nvPicPr>
        <p:blipFill rotWithShape="1">
          <a:blip r:embed="rId3">
            <a:alphaModFix/>
          </a:blip>
          <a:srcRect b="0" l="0" r="0" t="0"/>
          <a:stretch/>
        </p:blipFill>
        <p:spPr>
          <a:xfrm>
            <a:off x="333720" y="183600"/>
            <a:ext cx="6490440" cy="6490440"/>
          </a:xfrm>
          <a:prstGeom prst="rect">
            <a:avLst/>
          </a:prstGeom>
          <a:noFill/>
          <a:ln>
            <a:noFill/>
          </a:ln>
        </p:spPr>
      </p:pic>
      <p:pic>
        <p:nvPicPr>
          <p:cNvPr descr="A collage of children in a room&#10;&#10;AI-generated content may be incorrect." id="438" name="Google Shape;438;p81"/>
          <p:cNvPicPr preferRelativeResize="0"/>
          <p:nvPr/>
        </p:nvPicPr>
        <p:blipFill rotWithShape="1">
          <a:blip r:embed="rId4">
            <a:alphaModFix/>
          </a:blip>
          <a:srcRect b="0" l="0" r="0" t="0"/>
          <a:stretch/>
        </p:blipFill>
        <p:spPr>
          <a:xfrm>
            <a:off x="7130160" y="183600"/>
            <a:ext cx="3929760" cy="3310920"/>
          </a:xfrm>
          <a:prstGeom prst="rect">
            <a:avLst/>
          </a:prstGeom>
          <a:noFill/>
          <a:ln>
            <a:noFill/>
          </a:ln>
        </p:spPr>
      </p:pic>
      <p:pic>
        <p:nvPicPr>
          <p:cNvPr descr="A group of children sitting in chairs looking at a screen&#10;&#10;AI-generated content may be incorrect." id="439" name="Google Shape;439;p81"/>
          <p:cNvPicPr preferRelativeResize="0"/>
          <p:nvPr/>
        </p:nvPicPr>
        <p:blipFill rotWithShape="1">
          <a:blip r:embed="rId5">
            <a:alphaModFix/>
          </a:blip>
          <a:srcRect b="0" l="0" r="0" t="0"/>
          <a:stretch/>
        </p:blipFill>
        <p:spPr>
          <a:xfrm>
            <a:off x="7130160" y="3571920"/>
            <a:ext cx="3777480" cy="310248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9F3F3"/>
        </a:solidFill>
      </p:bgPr>
    </p:bg>
    <p:spTree>
      <p:nvGrpSpPr>
        <p:cNvPr id="443" name="Shape 443"/>
        <p:cNvGrpSpPr/>
        <p:nvPr/>
      </p:nvGrpSpPr>
      <p:grpSpPr>
        <a:xfrm>
          <a:off x="0" y="0"/>
          <a:ext cx="0" cy="0"/>
          <a:chOff x="0" y="0"/>
          <a:chExt cx="0" cy="0"/>
        </a:xfrm>
      </p:grpSpPr>
      <p:sp>
        <p:nvSpPr>
          <p:cNvPr id="444" name="Google Shape;444;p82"/>
          <p:cNvSpPr txBox="1"/>
          <p:nvPr/>
        </p:nvSpPr>
        <p:spPr>
          <a:xfrm>
            <a:off x="609480" y="557640"/>
            <a:ext cx="10972800" cy="1325520"/>
          </a:xfrm>
          <a:prstGeom prst="rect">
            <a:avLst/>
          </a:prstGeom>
          <a:noFill/>
          <a:ln>
            <a:noFill/>
          </a:ln>
        </p:spPr>
        <p:txBody>
          <a:bodyPr anchorCtr="0" anchor="b" bIns="45700" lIns="91425" spcFirstLastPara="1" rIns="91425" wrap="square" tIns="45700">
            <a:normAutofit/>
          </a:bodyPr>
          <a:lstStyle/>
          <a:p>
            <a:pPr indent="0" lvl="0" marL="0" marR="0" rtl="0" algn="ctr">
              <a:spcBef>
                <a:spcPts val="0"/>
              </a:spcBef>
              <a:spcAft>
                <a:spcPts val="0"/>
              </a:spcAft>
              <a:buNone/>
            </a:pPr>
            <a:r>
              <a:t/>
            </a:r>
            <a:endParaRPr b="0" i="0" sz="4400" u="none" cap="none" strike="noStrike">
              <a:latin typeface="Arial"/>
              <a:ea typeface="Arial"/>
              <a:cs typeface="Arial"/>
              <a:sym typeface="Arial"/>
            </a:endParaRPr>
          </a:p>
        </p:txBody>
      </p:sp>
      <p:pic>
        <p:nvPicPr>
          <p:cNvPr descr="A heart made with hand prints&#10;&#10;AI-generated content may be incorrect." id="445" name="Google Shape;445;p82"/>
          <p:cNvPicPr preferRelativeResize="0"/>
          <p:nvPr/>
        </p:nvPicPr>
        <p:blipFill rotWithShape="1">
          <a:blip r:embed="rId3">
            <a:alphaModFix/>
          </a:blip>
          <a:srcRect b="0" l="0" r="0" t="0"/>
          <a:stretch/>
        </p:blipFill>
        <p:spPr>
          <a:xfrm>
            <a:off x="6095880" y="557640"/>
            <a:ext cx="5214240" cy="5214240"/>
          </a:xfrm>
          <a:prstGeom prst="rect">
            <a:avLst/>
          </a:prstGeom>
          <a:noFill/>
          <a:ln>
            <a:noFill/>
          </a:ln>
        </p:spPr>
      </p:pic>
      <p:pic>
        <p:nvPicPr>
          <p:cNvPr descr="A child drawing on a screen&#10;&#10;AI-generated content may be incorrect." id="446" name="Google Shape;446;p82"/>
          <p:cNvPicPr preferRelativeResize="0"/>
          <p:nvPr/>
        </p:nvPicPr>
        <p:blipFill rotWithShape="1">
          <a:blip r:embed="rId4">
            <a:alphaModFix/>
          </a:blip>
          <a:srcRect b="0" l="0" r="0" t="0"/>
          <a:stretch/>
        </p:blipFill>
        <p:spPr>
          <a:xfrm>
            <a:off x="488520" y="557640"/>
            <a:ext cx="5214240" cy="521424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9F3F3"/>
        </a:solidFill>
      </p:bgPr>
    </p:bg>
    <p:spTree>
      <p:nvGrpSpPr>
        <p:cNvPr id="450" name="Shape 450"/>
        <p:cNvGrpSpPr/>
        <p:nvPr/>
      </p:nvGrpSpPr>
      <p:grpSpPr>
        <a:xfrm>
          <a:off x="0" y="0"/>
          <a:ext cx="0" cy="0"/>
          <a:chOff x="0" y="0"/>
          <a:chExt cx="0" cy="0"/>
        </a:xfrm>
      </p:grpSpPr>
      <p:pic>
        <p:nvPicPr>
          <p:cNvPr id="451" name="Google Shape;451;p83"/>
          <p:cNvPicPr preferRelativeResize="0"/>
          <p:nvPr/>
        </p:nvPicPr>
        <p:blipFill rotWithShape="1">
          <a:blip r:embed="rId3">
            <a:alphaModFix/>
          </a:blip>
          <a:srcRect b="0" l="0" r="0" t="0"/>
          <a:stretch/>
        </p:blipFill>
        <p:spPr>
          <a:xfrm>
            <a:off x="968760" y="658080"/>
            <a:ext cx="4638600" cy="3293280"/>
          </a:xfrm>
          <a:prstGeom prst="rect">
            <a:avLst/>
          </a:prstGeom>
          <a:noFill/>
          <a:ln>
            <a:noFill/>
          </a:ln>
        </p:spPr>
      </p:pic>
      <p:pic>
        <p:nvPicPr>
          <p:cNvPr id="452" name="Google Shape;452;p83"/>
          <p:cNvPicPr preferRelativeResize="0"/>
          <p:nvPr/>
        </p:nvPicPr>
        <p:blipFill rotWithShape="1">
          <a:blip r:embed="rId4">
            <a:alphaModFix/>
          </a:blip>
          <a:srcRect b="0" l="0" r="0" t="0"/>
          <a:stretch/>
        </p:blipFill>
        <p:spPr>
          <a:xfrm>
            <a:off x="6095880" y="2587680"/>
            <a:ext cx="5641200" cy="3508200"/>
          </a:xfrm>
          <a:prstGeom prst="rect">
            <a:avLst/>
          </a:prstGeom>
          <a:noFill/>
          <a:ln>
            <a:noFill/>
          </a:ln>
        </p:spPr>
      </p:pic>
      <p:sp>
        <p:nvSpPr>
          <p:cNvPr id="453" name="Google Shape;453;p83"/>
          <p:cNvSpPr txBox="1"/>
          <p:nvPr/>
        </p:nvSpPr>
        <p:spPr>
          <a:xfrm>
            <a:off x="6934320" y="1206360"/>
            <a:ext cx="2547360" cy="46152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lt-LT" sz="2400" u="none" cap="none" strike="noStrike">
                <a:solidFill>
                  <a:srgbClr val="262626"/>
                </a:solidFill>
                <a:latin typeface="Arial"/>
                <a:ea typeface="Arial"/>
                <a:cs typeface="Arial"/>
                <a:sym typeface="Arial"/>
              </a:rPr>
              <a:t>Apdovanojimai</a:t>
            </a:r>
            <a:endParaRPr b="0" i="0" sz="2400" u="none" cap="none" strike="noStrike">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9F3F3"/>
        </a:solidFill>
      </p:bgPr>
    </p:bg>
    <p:spTree>
      <p:nvGrpSpPr>
        <p:cNvPr id="301" name="Shape 301"/>
        <p:cNvGrpSpPr/>
        <p:nvPr/>
      </p:nvGrpSpPr>
      <p:grpSpPr>
        <a:xfrm>
          <a:off x="0" y="0"/>
          <a:ext cx="0" cy="0"/>
          <a:chOff x="0" y="0"/>
          <a:chExt cx="0" cy="0"/>
        </a:xfrm>
      </p:grpSpPr>
      <p:sp>
        <p:nvSpPr>
          <p:cNvPr id="302" name="Google Shape;302;p67"/>
          <p:cNvSpPr txBox="1"/>
          <p:nvPr/>
        </p:nvSpPr>
        <p:spPr>
          <a:xfrm>
            <a:off x="609480" y="557640"/>
            <a:ext cx="10972800" cy="1325520"/>
          </a:xfrm>
          <a:prstGeom prst="rect">
            <a:avLst/>
          </a:prstGeom>
          <a:noFill/>
          <a:ln>
            <a:noFill/>
          </a:ln>
        </p:spPr>
        <p:txBody>
          <a:bodyPr anchorCtr="0" anchor="b" bIns="45700" lIns="91425" spcFirstLastPara="1" rIns="91425" wrap="square" tIns="45700">
            <a:normAutofit/>
          </a:bodyPr>
          <a:lstStyle/>
          <a:p>
            <a:pPr indent="0" lvl="0" marL="0" marR="0" rtl="0" algn="l">
              <a:lnSpc>
                <a:spcPct val="100000"/>
              </a:lnSpc>
              <a:spcBef>
                <a:spcPts val="0"/>
              </a:spcBef>
              <a:spcAft>
                <a:spcPts val="0"/>
              </a:spcAft>
              <a:buNone/>
            </a:pPr>
            <a:r>
              <a:rPr b="0" i="0" lang="lt-LT" sz="4000" u="none" cap="none" strike="noStrike">
                <a:solidFill>
                  <a:srgbClr val="262626"/>
                </a:solidFill>
                <a:latin typeface="Arial"/>
                <a:ea typeface="Arial"/>
                <a:cs typeface="Arial"/>
                <a:sym typeface="Arial"/>
              </a:rPr>
              <a:t>eTwinning projektas „Calendar of wellbeing in school/Gerovės mokykloje kalendorius“ </a:t>
            </a:r>
            <a:endParaRPr b="0" i="0" sz="4000" u="none" cap="none" strike="noStrike">
              <a:latin typeface="Arial"/>
              <a:ea typeface="Arial"/>
              <a:cs typeface="Arial"/>
              <a:sym typeface="Arial"/>
            </a:endParaRPr>
          </a:p>
        </p:txBody>
      </p:sp>
      <p:sp>
        <p:nvSpPr>
          <p:cNvPr id="303" name="Google Shape;303;p67"/>
          <p:cNvSpPr txBox="1"/>
          <p:nvPr/>
        </p:nvSpPr>
        <p:spPr>
          <a:xfrm>
            <a:off x="609480" y="2106360"/>
            <a:ext cx="11386440" cy="445788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None/>
            </a:pPr>
            <a:r>
              <a:rPr b="0" i="0" lang="lt-LT" sz="1600" u="none" cap="none" strike="noStrike">
                <a:solidFill>
                  <a:srgbClr val="262626"/>
                </a:solidFill>
                <a:latin typeface="Arial"/>
                <a:ea typeface="Arial"/>
                <a:cs typeface="Arial"/>
                <a:sym typeface="Arial"/>
              </a:rPr>
              <a:t>Projektas įgyvendintas „Pelėdžiukų“, „Bitučių“, „Drugelių“, „Žuvelių“, „Spalviukų“, „Aitvarėlių“ grupėse.</a:t>
            </a:r>
            <a:endParaRPr b="0" i="0" sz="1600" u="none" cap="none" strike="noStrike">
              <a:latin typeface="Arial"/>
              <a:ea typeface="Arial"/>
              <a:cs typeface="Arial"/>
              <a:sym typeface="Arial"/>
            </a:endParaRPr>
          </a:p>
          <a:p>
            <a:pPr indent="0" lvl="0" marL="0" marR="0" rtl="0" algn="l">
              <a:lnSpc>
                <a:spcPct val="90000"/>
              </a:lnSpc>
              <a:spcBef>
                <a:spcPts val="1001"/>
              </a:spcBef>
              <a:spcAft>
                <a:spcPts val="0"/>
              </a:spcAft>
              <a:buNone/>
            </a:pPr>
            <a:r>
              <a:rPr b="0" i="0" lang="lt-LT" sz="1600" u="none" cap="none" strike="noStrike">
                <a:solidFill>
                  <a:srgbClr val="262626"/>
                </a:solidFill>
                <a:latin typeface="Arial"/>
                <a:ea typeface="Arial"/>
                <a:cs typeface="Arial"/>
                <a:sym typeface="Arial"/>
              </a:rPr>
              <a:t>Įgyvendinimo laikotarpis 2024 11 02 – 2025 05 30</a:t>
            </a:r>
            <a:endParaRPr b="0" i="0" sz="1600" u="none" cap="none" strike="noStrike">
              <a:latin typeface="Arial"/>
              <a:ea typeface="Arial"/>
              <a:cs typeface="Arial"/>
              <a:sym typeface="Arial"/>
            </a:endParaRPr>
          </a:p>
          <a:p>
            <a:pPr indent="0" lvl="0" marL="0" marR="0" rtl="0" algn="l">
              <a:lnSpc>
                <a:spcPct val="90000"/>
              </a:lnSpc>
              <a:spcBef>
                <a:spcPts val="1001"/>
              </a:spcBef>
              <a:spcAft>
                <a:spcPts val="0"/>
              </a:spcAft>
              <a:buNone/>
            </a:pPr>
            <a:r>
              <a:rPr b="0" i="0" lang="lt-LT" sz="1600" u="none" cap="none" strike="noStrike">
                <a:solidFill>
                  <a:srgbClr val="262626"/>
                </a:solidFill>
                <a:latin typeface="Arial"/>
                <a:ea typeface="Arial"/>
                <a:cs typeface="Arial"/>
                <a:sym typeface="Arial"/>
              </a:rPr>
              <a:t>Koordinatorė ikimokyklinio ugdymo mokytoja, socialinė pedagogė Albina Smilginienė.</a:t>
            </a:r>
            <a:endParaRPr b="0" i="0" sz="1600" u="none" cap="none" strike="noStrike">
              <a:latin typeface="Arial"/>
              <a:ea typeface="Arial"/>
              <a:cs typeface="Arial"/>
              <a:sym typeface="Arial"/>
            </a:endParaRPr>
          </a:p>
          <a:p>
            <a:pPr indent="0" lvl="0" marL="0" marR="0" rtl="0" algn="l">
              <a:lnSpc>
                <a:spcPct val="90000"/>
              </a:lnSpc>
              <a:spcBef>
                <a:spcPts val="1001"/>
              </a:spcBef>
              <a:spcAft>
                <a:spcPts val="0"/>
              </a:spcAft>
              <a:buNone/>
            </a:pPr>
            <a:r>
              <a:rPr b="0" i="0" lang="lt-LT" sz="1600" u="none" cap="none" strike="noStrike">
                <a:solidFill>
                  <a:srgbClr val="262626"/>
                </a:solidFill>
                <a:latin typeface="Arial"/>
                <a:ea typeface="Arial"/>
                <a:cs typeface="Arial"/>
                <a:sym typeface="Arial"/>
              </a:rPr>
              <a:t>PROJEKTO TIKSLAS:  skatinti vaikų gerovę, sukurti ir išlaikyti sveiką, teigiamą ir įtraukią švietimo aplinką, kuri lemia harmoningą mokinių emocinį, socialinį ir fizinį vystymąsi. </a:t>
            </a:r>
            <a:endParaRPr b="0" i="0" sz="1600" u="none" cap="none" strike="noStrike">
              <a:latin typeface="Arial"/>
              <a:ea typeface="Arial"/>
              <a:cs typeface="Arial"/>
              <a:sym typeface="Arial"/>
            </a:endParaRPr>
          </a:p>
          <a:p>
            <a:pPr indent="0" lvl="0" marL="0" marR="0" rtl="0" algn="l">
              <a:lnSpc>
                <a:spcPct val="90000"/>
              </a:lnSpc>
              <a:spcBef>
                <a:spcPts val="1001"/>
              </a:spcBef>
              <a:spcAft>
                <a:spcPts val="0"/>
              </a:spcAft>
              <a:buNone/>
            </a:pPr>
            <a:r>
              <a:rPr b="0" i="0" lang="lt-LT" sz="1600" u="none" cap="none" strike="noStrike">
                <a:solidFill>
                  <a:srgbClr val="262626"/>
                </a:solidFill>
                <a:latin typeface="Arial"/>
                <a:ea typeface="Arial"/>
                <a:cs typeface="Arial"/>
                <a:sym typeface="Arial"/>
              </a:rPr>
              <a:t>PROJEKTO UŽDAVINIAI:  </a:t>
            </a:r>
            <a:endParaRPr b="0" i="0" sz="1600" u="none" cap="none" strike="noStrike">
              <a:latin typeface="Arial"/>
              <a:ea typeface="Arial"/>
              <a:cs typeface="Arial"/>
              <a:sym typeface="Arial"/>
            </a:endParaRPr>
          </a:p>
          <a:p>
            <a:pPr indent="0" lvl="0" marL="0" marR="0" rtl="0" algn="l">
              <a:lnSpc>
                <a:spcPct val="90000"/>
              </a:lnSpc>
              <a:spcBef>
                <a:spcPts val="1001"/>
              </a:spcBef>
              <a:spcAft>
                <a:spcPts val="0"/>
              </a:spcAft>
              <a:buNone/>
            </a:pPr>
            <a:r>
              <a:rPr b="0" i="0" lang="lt-LT" sz="1600" u="none" cap="none" strike="noStrike">
                <a:solidFill>
                  <a:srgbClr val="262626"/>
                </a:solidFill>
                <a:latin typeface="Arial"/>
                <a:ea typeface="Arial"/>
                <a:cs typeface="Arial"/>
                <a:sym typeface="Arial"/>
              </a:rPr>
              <a:t>Skatinti vaikus išreikšti savo jausmus, valdyti emocijas ir kurti teigiamus santykius su aplinkiniais. </a:t>
            </a:r>
            <a:endParaRPr b="0" i="0" sz="1600" u="none" cap="none" strike="noStrike">
              <a:latin typeface="Arial"/>
              <a:ea typeface="Arial"/>
              <a:cs typeface="Arial"/>
              <a:sym typeface="Arial"/>
            </a:endParaRPr>
          </a:p>
          <a:p>
            <a:pPr indent="0" lvl="0" marL="0" marR="0" rtl="0" algn="l">
              <a:lnSpc>
                <a:spcPct val="90000"/>
              </a:lnSpc>
              <a:spcBef>
                <a:spcPts val="1001"/>
              </a:spcBef>
              <a:spcAft>
                <a:spcPts val="0"/>
              </a:spcAft>
              <a:buNone/>
            </a:pPr>
            <a:r>
              <a:rPr b="0" i="0" lang="lt-LT" sz="1600" u="none" cap="none" strike="noStrike">
                <a:solidFill>
                  <a:srgbClr val="262626"/>
                </a:solidFill>
                <a:latin typeface="Arial"/>
                <a:ea typeface="Arial"/>
                <a:cs typeface="Arial"/>
                <a:sym typeface="Arial"/>
              </a:rPr>
              <a:t>Kurti teigiamą švietimo aplinką, kurioje visi dalyviai jaustųsi gerbiami ir remiami. </a:t>
            </a:r>
            <a:endParaRPr b="0" i="0" sz="1600" u="none" cap="none" strike="noStrike">
              <a:latin typeface="Arial"/>
              <a:ea typeface="Arial"/>
              <a:cs typeface="Arial"/>
              <a:sym typeface="Arial"/>
            </a:endParaRPr>
          </a:p>
          <a:p>
            <a:pPr indent="0" lvl="0" marL="0" marR="0" rtl="0" algn="l">
              <a:lnSpc>
                <a:spcPct val="90000"/>
              </a:lnSpc>
              <a:spcBef>
                <a:spcPts val="1001"/>
              </a:spcBef>
              <a:spcAft>
                <a:spcPts val="0"/>
              </a:spcAft>
              <a:buNone/>
            </a:pPr>
            <a:r>
              <a:rPr b="0" i="0" lang="lt-LT" sz="1600" u="none" cap="none" strike="noStrike">
                <a:solidFill>
                  <a:srgbClr val="262626"/>
                </a:solidFill>
                <a:latin typeface="Arial"/>
                <a:ea typeface="Arial"/>
                <a:cs typeface="Arial"/>
                <a:sym typeface="Arial"/>
              </a:rPr>
              <a:t>Palengvinti idėjų ir patirties mainus tarp skirtingų šalių mokyklų, siekiant perimti geriausius gerovės skatinimo metodus. </a:t>
            </a:r>
            <a:endParaRPr b="0" i="0" sz="1600" u="none" cap="none" strike="noStrike">
              <a:latin typeface="Arial"/>
              <a:ea typeface="Arial"/>
              <a:cs typeface="Arial"/>
              <a:sym typeface="Arial"/>
            </a:endParaRPr>
          </a:p>
          <a:p>
            <a:pPr indent="0" lvl="0" marL="0" marR="0" rtl="0" algn="l">
              <a:lnSpc>
                <a:spcPct val="90000"/>
              </a:lnSpc>
              <a:spcBef>
                <a:spcPts val="1001"/>
              </a:spcBef>
              <a:spcAft>
                <a:spcPts val="0"/>
              </a:spcAft>
              <a:buNone/>
            </a:pPr>
            <a:r>
              <a:rPr b="0" i="0" lang="lt-LT" sz="1600" u="none" cap="none" strike="noStrike">
                <a:solidFill>
                  <a:srgbClr val="262626"/>
                </a:solidFill>
                <a:latin typeface="Arial"/>
                <a:ea typeface="Arial"/>
                <a:cs typeface="Arial"/>
                <a:sym typeface="Arial"/>
              </a:rPr>
              <a:t>PROJEKTO DALYVIAI - 40 koordinatorių iš:</a:t>
            </a:r>
            <a:endParaRPr b="0" i="0" sz="1600" u="none" cap="none" strike="noStrike">
              <a:latin typeface="Arial"/>
              <a:ea typeface="Arial"/>
              <a:cs typeface="Arial"/>
              <a:sym typeface="Arial"/>
            </a:endParaRPr>
          </a:p>
          <a:p>
            <a:pPr indent="0" lvl="0" marL="0" marR="0" rtl="0" algn="l">
              <a:lnSpc>
                <a:spcPct val="90000"/>
              </a:lnSpc>
              <a:spcBef>
                <a:spcPts val="1001"/>
              </a:spcBef>
              <a:spcAft>
                <a:spcPts val="0"/>
              </a:spcAft>
              <a:buNone/>
            </a:pPr>
            <a:r>
              <a:rPr b="0" i="0" lang="lt-LT" sz="1600" u="none" cap="none" strike="noStrike">
                <a:solidFill>
                  <a:srgbClr val="262626"/>
                </a:solidFill>
                <a:latin typeface="Arial"/>
                <a:ea typeface="Arial"/>
                <a:cs typeface="Arial"/>
                <a:sym typeface="Arial"/>
              </a:rPr>
              <a:t>Rumunijos (21), Turkijos (9), Graikijos (4), Bulgarijos (2), Lenkijos (1), Gruzijos (1), Lietuvos (1), Italijos (1).</a:t>
            </a:r>
            <a:endParaRPr b="0" i="0" sz="1600" u="none" cap="none" strike="noStrike">
              <a:latin typeface="Arial"/>
              <a:ea typeface="Arial"/>
              <a:cs typeface="Arial"/>
              <a:sym typeface="Arial"/>
            </a:endParaRPr>
          </a:p>
          <a:p>
            <a:pPr indent="0" lvl="0" marL="0" marR="0" rtl="0" algn="l">
              <a:lnSpc>
                <a:spcPct val="90000"/>
              </a:lnSpc>
              <a:spcBef>
                <a:spcPts val="1001"/>
              </a:spcBef>
              <a:spcAft>
                <a:spcPts val="0"/>
              </a:spcAft>
              <a:buNone/>
            </a:pPr>
            <a:r>
              <a:rPr b="0" i="0" lang="lt-LT" sz="1600" u="none" cap="none" strike="noStrike">
                <a:solidFill>
                  <a:srgbClr val="262626"/>
                </a:solidFill>
                <a:latin typeface="Arial"/>
                <a:ea typeface="Arial"/>
                <a:cs typeface="Arial"/>
                <a:sym typeface="Arial"/>
              </a:rPr>
              <a:t>Vaikų amžiaus ribos: 4-12 metų.</a:t>
            </a:r>
            <a:endParaRPr b="0" i="0" sz="1600" u="none" cap="none" strike="noStrike">
              <a:latin typeface="Arial"/>
              <a:ea typeface="Arial"/>
              <a:cs typeface="Arial"/>
              <a:sym typeface="Arial"/>
            </a:endParaRPr>
          </a:p>
          <a:p>
            <a:pPr indent="0" lvl="0" marL="0" marR="0" rtl="0" algn="l">
              <a:lnSpc>
                <a:spcPct val="90000"/>
              </a:lnSpc>
              <a:spcBef>
                <a:spcPts val="1001"/>
              </a:spcBef>
              <a:spcAft>
                <a:spcPts val="0"/>
              </a:spcAft>
              <a:buNone/>
            </a:pPr>
            <a:r>
              <a:rPr b="0" i="0" lang="lt-LT" sz="1400" u="none" cap="none" strike="noStrike">
                <a:solidFill>
                  <a:srgbClr val="262626"/>
                </a:solidFill>
                <a:latin typeface="Avenir"/>
                <a:ea typeface="Avenir"/>
                <a:cs typeface="Avenir"/>
                <a:sym typeface="Avenir"/>
              </a:rPr>
              <a:t> </a:t>
            </a:r>
            <a:endParaRPr b="0" i="0" sz="1400" u="none" cap="none" strike="noStrike">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9F3F3"/>
        </a:solidFill>
      </p:bgPr>
    </p:bg>
    <p:spTree>
      <p:nvGrpSpPr>
        <p:cNvPr id="307" name="Shape 307"/>
        <p:cNvGrpSpPr/>
        <p:nvPr/>
      </p:nvGrpSpPr>
      <p:grpSpPr>
        <a:xfrm>
          <a:off x="0" y="0"/>
          <a:ext cx="0" cy="0"/>
          <a:chOff x="0" y="0"/>
          <a:chExt cx="0" cy="0"/>
        </a:xfrm>
      </p:grpSpPr>
      <p:sp>
        <p:nvSpPr>
          <p:cNvPr id="308" name="Google Shape;308;p68"/>
          <p:cNvSpPr txBox="1"/>
          <p:nvPr/>
        </p:nvSpPr>
        <p:spPr>
          <a:xfrm>
            <a:off x="424440" y="165960"/>
            <a:ext cx="10972800" cy="530640"/>
          </a:xfrm>
          <a:prstGeom prst="rect">
            <a:avLst/>
          </a:prstGeom>
          <a:noFill/>
          <a:ln>
            <a:noFill/>
          </a:ln>
        </p:spPr>
        <p:txBody>
          <a:bodyPr anchorCtr="0" anchor="b" bIns="45700" lIns="91425" spcFirstLastPara="1" rIns="91425" wrap="square" tIns="45700">
            <a:normAutofit/>
          </a:bodyPr>
          <a:lstStyle/>
          <a:p>
            <a:pPr indent="0" lvl="0" marL="0" marR="0" rtl="0" algn="l">
              <a:lnSpc>
                <a:spcPct val="100000"/>
              </a:lnSpc>
              <a:spcBef>
                <a:spcPts val="0"/>
              </a:spcBef>
              <a:spcAft>
                <a:spcPts val="0"/>
              </a:spcAft>
              <a:buNone/>
            </a:pPr>
            <a:r>
              <a:rPr b="0" i="0" lang="lt-LT" sz="2000" u="none" cap="none" strike="noStrike">
                <a:solidFill>
                  <a:srgbClr val="262626"/>
                </a:solidFill>
                <a:latin typeface="Arial"/>
                <a:ea typeface="Arial"/>
                <a:cs typeface="Arial"/>
                <a:sym typeface="Arial"/>
              </a:rPr>
              <a:t>Projekto įgyvendinimo atspindžiai</a:t>
            </a:r>
            <a:endParaRPr b="0" i="0" sz="2000" u="none" cap="none" strike="noStrike">
              <a:latin typeface="Arial"/>
              <a:ea typeface="Arial"/>
              <a:cs typeface="Arial"/>
              <a:sym typeface="Arial"/>
            </a:endParaRPr>
          </a:p>
        </p:txBody>
      </p:sp>
      <p:pic>
        <p:nvPicPr>
          <p:cNvPr id="309" name="Google Shape;309;p68"/>
          <p:cNvPicPr preferRelativeResize="0"/>
          <p:nvPr/>
        </p:nvPicPr>
        <p:blipFill rotWithShape="1">
          <a:blip r:embed="rId3">
            <a:alphaModFix/>
          </a:blip>
          <a:srcRect b="0" l="0" r="0" t="0"/>
          <a:stretch/>
        </p:blipFill>
        <p:spPr>
          <a:xfrm>
            <a:off x="194400" y="696600"/>
            <a:ext cx="6489360" cy="3622680"/>
          </a:xfrm>
          <a:prstGeom prst="rect">
            <a:avLst/>
          </a:prstGeom>
          <a:noFill/>
          <a:ln>
            <a:noFill/>
          </a:ln>
        </p:spPr>
      </p:pic>
      <p:pic>
        <p:nvPicPr>
          <p:cNvPr id="310" name="Google Shape;310;p68"/>
          <p:cNvPicPr preferRelativeResize="0"/>
          <p:nvPr/>
        </p:nvPicPr>
        <p:blipFill rotWithShape="1">
          <a:blip r:embed="rId4">
            <a:alphaModFix/>
          </a:blip>
          <a:srcRect b="0" l="0" r="0" t="0"/>
          <a:stretch/>
        </p:blipFill>
        <p:spPr>
          <a:xfrm>
            <a:off x="9483480" y="379080"/>
            <a:ext cx="2595600" cy="5205240"/>
          </a:xfrm>
          <a:prstGeom prst="rect">
            <a:avLst/>
          </a:prstGeom>
          <a:noFill/>
          <a:ln>
            <a:noFill/>
          </a:ln>
        </p:spPr>
      </p:pic>
      <p:pic>
        <p:nvPicPr>
          <p:cNvPr id="311" name="Google Shape;311;p68"/>
          <p:cNvPicPr preferRelativeResize="0"/>
          <p:nvPr/>
        </p:nvPicPr>
        <p:blipFill rotWithShape="1">
          <a:blip r:embed="rId5">
            <a:alphaModFix/>
          </a:blip>
          <a:srcRect b="0" l="0" r="0" t="0"/>
          <a:stretch/>
        </p:blipFill>
        <p:spPr>
          <a:xfrm>
            <a:off x="661680" y="4388400"/>
            <a:ext cx="4159440" cy="2391840"/>
          </a:xfrm>
          <a:prstGeom prst="rect">
            <a:avLst/>
          </a:prstGeom>
          <a:noFill/>
          <a:ln>
            <a:noFill/>
          </a:ln>
        </p:spPr>
      </p:pic>
      <p:pic>
        <p:nvPicPr>
          <p:cNvPr id="312" name="Google Shape;312;p68"/>
          <p:cNvPicPr preferRelativeResize="0"/>
          <p:nvPr/>
        </p:nvPicPr>
        <p:blipFill rotWithShape="1">
          <a:blip r:embed="rId6">
            <a:alphaModFix/>
          </a:blip>
          <a:srcRect b="0" l="0" r="0" t="0"/>
          <a:stretch/>
        </p:blipFill>
        <p:spPr>
          <a:xfrm>
            <a:off x="4930560" y="4395960"/>
            <a:ext cx="4159440" cy="2376720"/>
          </a:xfrm>
          <a:prstGeom prst="rect">
            <a:avLst/>
          </a:prstGeom>
          <a:noFill/>
          <a:ln>
            <a:noFill/>
          </a:ln>
        </p:spPr>
      </p:pic>
      <p:pic>
        <p:nvPicPr>
          <p:cNvPr id="313" name="Google Shape;313;p68"/>
          <p:cNvPicPr preferRelativeResize="0"/>
          <p:nvPr/>
        </p:nvPicPr>
        <p:blipFill rotWithShape="1">
          <a:blip r:embed="rId7">
            <a:alphaModFix/>
          </a:blip>
          <a:srcRect b="37499" l="47166" r="0" t="0"/>
          <a:stretch/>
        </p:blipFill>
        <p:spPr>
          <a:xfrm>
            <a:off x="6683760" y="379080"/>
            <a:ext cx="2835720" cy="386964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9F3F3"/>
        </a:solidFill>
      </p:bgPr>
    </p:bg>
    <p:spTree>
      <p:nvGrpSpPr>
        <p:cNvPr id="317" name="Shape 317"/>
        <p:cNvGrpSpPr/>
        <p:nvPr/>
      </p:nvGrpSpPr>
      <p:grpSpPr>
        <a:xfrm>
          <a:off x="0" y="0"/>
          <a:ext cx="0" cy="0"/>
          <a:chOff x="0" y="0"/>
          <a:chExt cx="0" cy="0"/>
        </a:xfrm>
      </p:grpSpPr>
      <p:pic>
        <p:nvPicPr>
          <p:cNvPr id="318" name="Google Shape;318;p69"/>
          <p:cNvPicPr preferRelativeResize="0"/>
          <p:nvPr/>
        </p:nvPicPr>
        <p:blipFill rotWithShape="1">
          <a:blip r:embed="rId3">
            <a:alphaModFix/>
          </a:blip>
          <a:srcRect b="0" l="0" r="0" t="0"/>
          <a:stretch/>
        </p:blipFill>
        <p:spPr>
          <a:xfrm>
            <a:off x="1297800" y="145800"/>
            <a:ext cx="4798080" cy="2691000"/>
          </a:xfrm>
          <a:prstGeom prst="rect">
            <a:avLst/>
          </a:prstGeom>
          <a:noFill/>
          <a:ln>
            <a:noFill/>
          </a:ln>
        </p:spPr>
      </p:pic>
      <p:pic>
        <p:nvPicPr>
          <p:cNvPr id="319" name="Google Shape;319;p69"/>
          <p:cNvPicPr preferRelativeResize="0"/>
          <p:nvPr/>
        </p:nvPicPr>
        <p:blipFill rotWithShape="1">
          <a:blip r:embed="rId4">
            <a:alphaModFix/>
          </a:blip>
          <a:srcRect b="0" l="0" r="0" t="0"/>
          <a:stretch/>
        </p:blipFill>
        <p:spPr>
          <a:xfrm>
            <a:off x="6359040" y="214200"/>
            <a:ext cx="4709520" cy="2622960"/>
          </a:xfrm>
          <a:prstGeom prst="rect">
            <a:avLst/>
          </a:prstGeom>
          <a:noFill/>
          <a:ln>
            <a:noFill/>
          </a:ln>
        </p:spPr>
      </p:pic>
      <p:pic>
        <p:nvPicPr>
          <p:cNvPr id="320" name="Google Shape;320;p69"/>
          <p:cNvPicPr preferRelativeResize="0"/>
          <p:nvPr/>
        </p:nvPicPr>
        <p:blipFill rotWithShape="1">
          <a:blip r:embed="rId5">
            <a:alphaModFix/>
          </a:blip>
          <a:srcRect b="0" l="0" r="0" t="0"/>
          <a:stretch/>
        </p:blipFill>
        <p:spPr>
          <a:xfrm>
            <a:off x="2980440" y="3026160"/>
            <a:ext cx="5733000" cy="361764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9F3F3"/>
        </a:solidFill>
      </p:bgPr>
    </p:bg>
    <p:spTree>
      <p:nvGrpSpPr>
        <p:cNvPr id="324" name="Shape 324"/>
        <p:cNvGrpSpPr/>
        <p:nvPr/>
      </p:nvGrpSpPr>
      <p:grpSpPr>
        <a:xfrm>
          <a:off x="0" y="0"/>
          <a:ext cx="0" cy="0"/>
          <a:chOff x="0" y="0"/>
          <a:chExt cx="0" cy="0"/>
        </a:xfrm>
      </p:grpSpPr>
      <p:pic>
        <p:nvPicPr>
          <p:cNvPr id="325" name="Google Shape;325;p70"/>
          <p:cNvPicPr preferRelativeResize="0"/>
          <p:nvPr/>
        </p:nvPicPr>
        <p:blipFill rotWithShape="1">
          <a:blip r:embed="rId3">
            <a:alphaModFix/>
          </a:blip>
          <a:srcRect b="0" l="0" r="0" t="0"/>
          <a:stretch/>
        </p:blipFill>
        <p:spPr>
          <a:xfrm>
            <a:off x="542880" y="55440"/>
            <a:ext cx="7120800" cy="3813120"/>
          </a:xfrm>
          <a:prstGeom prst="rect">
            <a:avLst/>
          </a:prstGeom>
          <a:noFill/>
          <a:ln>
            <a:noFill/>
          </a:ln>
        </p:spPr>
      </p:pic>
      <p:pic>
        <p:nvPicPr>
          <p:cNvPr id="326" name="Google Shape;326;p70"/>
          <p:cNvPicPr preferRelativeResize="0"/>
          <p:nvPr/>
        </p:nvPicPr>
        <p:blipFill rotWithShape="1">
          <a:blip r:embed="rId4">
            <a:alphaModFix/>
          </a:blip>
          <a:srcRect b="26569" l="0" r="46616" t="23969"/>
          <a:stretch/>
        </p:blipFill>
        <p:spPr>
          <a:xfrm>
            <a:off x="7741080" y="152280"/>
            <a:ext cx="4204080" cy="5018400"/>
          </a:xfrm>
          <a:prstGeom prst="rect">
            <a:avLst/>
          </a:prstGeom>
          <a:noFill/>
          <a:ln>
            <a:noFill/>
          </a:ln>
        </p:spPr>
      </p:pic>
      <p:pic>
        <p:nvPicPr>
          <p:cNvPr id="327" name="Google Shape;327;p70"/>
          <p:cNvPicPr preferRelativeResize="0"/>
          <p:nvPr/>
        </p:nvPicPr>
        <p:blipFill rotWithShape="1">
          <a:blip r:embed="rId5">
            <a:alphaModFix/>
          </a:blip>
          <a:srcRect b="0" l="0" r="0" t="0"/>
          <a:stretch/>
        </p:blipFill>
        <p:spPr>
          <a:xfrm>
            <a:off x="421200" y="3982320"/>
            <a:ext cx="4824000" cy="2720160"/>
          </a:xfrm>
          <a:prstGeom prst="rect">
            <a:avLst/>
          </a:prstGeom>
          <a:noFill/>
          <a:ln>
            <a:noFill/>
          </a:ln>
        </p:spPr>
      </p:pic>
      <p:pic>
        <p:nvPicPr>
          <p:cNvPr id="328" name="Google Shape;328;p70"/>
          <p:cNvPicPr preferRelativeResize="0"/>
          <p:nvPr/>
        </p:nvPicPr>
        <p:blipFill rotWithShape="1">
          <a:blip r:embed="rId6">
            <a:alphaModFix/>
          </a:blip>
          <a:srcRect b="0" l="0" r="0" t="0"/>
          <a:stretch/>
        </p:blipFill>
        <p:spPr>
          <a:xfrm>
            <a:off x="5316840" y="4039920"/>
            <a:ext cx="2250000" cy="272016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9F3F3"/>
        </a:solidFill>
      </p:bgPr>
    </p:bg>
    <p:spTree>
      <p:nvGrpSpPr>
        <p:cNvPr id="332" name="Shape 332"/>
        <p:cNvGrpSpPr/>
        <p:nvPr/>
      </p:nvGrpSpPr>
      <p:grpSpPr>
        <a:xfrm>
          <a:off x="0" y="0"/>
          <a:ext cx="0" cy="0"/>
          <a:chOff x="0" y="0"/>
          <a:chExt cx="0" cy="0"/>
        </a:xfrm>
      </p:grpSpPr>
      <p:pic>
        <p:nvPicPr>
          <p:cNvPr id="333" name="Google Shape;333;p71"/>
          <p:cNvPicPr preferRelativeResize="0"/>
          <p:nvPr/>
        </p:nvPicPr>
        <p:blipFill rotWithShape="1">
          <a:blip r:embed="rId3">
            <a:alphaModFix/>
          </a:blip>
          <a:srcRect b="0" l="0" r="0" t="0"/>
          <a:stretch/>
        </p:blipFill>
        <p:spPr>
          <a:xfrm>
            <a:off x="4025160" y="289080"/>
            <a:ext cx="4816080" cy="2731320"/>
          </a:xfrm>
          <a:prstGeom prst="rect">
            <a:avLst/>
          </a:prstGeom>
          <a:noFill/>
          <a:ln>
            <a:noFill/>
          </a:ln>
        </p:spPr>
      </p:pic>
      <p:pic>
        <p:nvPicPr>
          <p:cNvPr id="334" name="Google Shape;334;p71"/>
          <p:cNvPicPr preferRelativeResize="0"/>
          <p:nvPr/>
        </p:nvPicPr>
        <p:blipFill rotWithShape="1">
          <a:blip r:embed="rId4">
            <a:alphaModFix/>
          </a:blip>
          <a:srcRect b="0" l="0" r="0" t="0"/>
          <a:stretch/>
        </p:blipFill>
        <p:spPr>
          <a:xfrm>
            <a:off x="9103320" y="289080"/>
            <a:ext cx="2737440" cy="2731320"/>
          </a:xfrm>
          <a:prstGeom prst="rect">
            <a:avLst/>
          </a:prstGeom>
          <a:noFill/>
          <a:ln>
            <a:noFill/>
          </a:ln>
        </p:spPr>
      </p:pic>
      <p:pic>
        <p:nvPicPr>
          <p:cNvPr id="335" name="Google Shape;335;p71"/>
          <p:cNvPicPr preferRelativeResize="0"/>
          <p:nvPr/>
        </p:nvPicPr>
        <p:blipFill rotWithShape="1">
          <a:blip r:embed="rId5">
            <a:alphaModFix/>
          </a:blip>
          <a:srcRect b="0" l="0" r="0" t="0"/>
          <a:stretch/>
        </p:blipFill>
        <p:spPr>
          <a:xfrm>
            <a:off x="4046760" y="3109320"/>
            <a:ext cx="4098240" cy="3073680"/>
          </a:xfrm>
          <a:prstGeom prst="rect">
            <a:avLst/>
          </a:prstGeom>
          <a:noFill/>
          <a:ln>
            <a:noFill/>
          </a:ln>
        </p:spPr>
      </p:pic>
      <p:pic>
        <p:nvPicPr>
          <p:cNvPr id="336" name="Google Shape;336;p71"/>
          <p:cNvPicPr preferRelativeResize="0"/>
          <p:nvPr/>
        </p:nvPicPr>
        <p:blipFill rotWithShape="1">
          <a:blip r:embed="rId6">
            <a:alphaModFix/>
          </a:blip>
          <a:srcRect b="0" l="0" r="0" t="0"/>
          <a:stretch/>
        </p:blipFill>
        <p:spPr>
          <a:xfrm>
            <a:off x="8305920" y="3109320"/>
            <a:ext cx="3755520" cy="3073680"/>
          </a:xfrm>
          <a:prstGeom prst="rect">
            <a:avLst/>
          </a:prstGeom>
          <a:noFill/>
          <a:ln>
            <a:noFill/>
          </a:ln>
        </p:spPr>
      </p:pic>
      <p:pic>
        <p:nvPicPr>
          <p:cNvPr id="337" name="Google Shape;337;p71"/>
          <p:cNvPicPr preferRelativeResize="0"/>
          <p:nvPr/>
        </p:nvPicPr>
        <p:blipFill rotWithShape="1">
          <a:blip r:embed="rId7">
            <a:alphaModFix/>
          </a:blip>
          <a:srcRect b="0" l="0" r="0" t="0"/>
          <a:stretch/>
        </p:blipFill>
        <p:spPr>
          <a:xfrm>
            <a:off x="546480" y="1132560"/>
            <a:ext cx="3075840" cy="4767120"/>
          </a:xfrm>
          <a:prstGeom prst="rect">
            <a:avLst/>
          </a:prstGeom>
          <a:noFill/>
          <a:ln>
            <a:noFill/>
          </a:ln>
        </p:spPr>
      </p:pic>
      <p:pic>
        <p:nvPicPr>
          <p:cNvPr id="338" name="Google Shape;338;p71"/>
          <p:cNvPicPr preferRelativeResize="0"/>
          <p:nvPr/>
        </p:nvPicPr>
        <p:blipFill rotWithShape="1">
          <a:blip r:embed="rId8">
            <a:alphaModFix/>
          </a:blip>
          <a:srcRect b="0" l="0" r="0" t="0"/>
          <a:stretch/>
        </p:blipFill>
        <p:spPr>
          <a:xfrm>
            <a:off x="546480" y="97200"/>
            <a:ext cx="10766520" cy="13230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9F3F3"/>
        </a:solidFill>
      </p:bgPr>
    </p:bg>
    <p:spTree>
      <p:nvGrpSpPr>
        <p:cNvPr id="342" name="Shape 342"/>
        <p:cNvGrpSpPr/>
        <p:nvPr/>
      </p:nvGrpSpPr>
      <p:grpSpPr>
        <a:xfrm>
          <a:off x="0" y="0"/>
          <a:ext cx="0" cy="0"/>
          <a:chOff x="0" y="0"/>
          <a:chExt cx="0" cy="0"/>
        </a:xfrm>
      </p:grpSpPr>
      <p:pic>
        <p:nvPicPr>
          <p:cNvPr id="343" name="Google Shape;343;p72"/>
          <p:cNvPicPr preferRelativeResize="0"/>
          <p:nvPr/>
        </p:nvPicPr>
        <p:blipFill rotWithShape="1">
          <a:blip r:embed="rId3">
            <a:alphaModFix/>
          </a:blip>
          <a:srcRect b="0" l="0" r="0" t="0"/>
          <a:stretch/>
        </p:blipFill>
        <p:spPr>
          <a:xfrm>
            <a:off x="3846240" y="1981080"/>
            <a:ext cx="8164080" cy="4530240"/>
          </a:xfrm>
          <a:prstGeom prst="rect">
            <a:avLst/>
          </a:prstGeom>
          <a:noFill/>
          <a:ln>
            <a:noFill/>
          </a:ln>
        </p:spPr>
      </p:pic>
      <p:pic>
        <p:nvPicPr>
          <p:cNvPr id="344" name="Google Shape;344;p72"/>
          <p:cNvPicPr preferRelativeResize="0"/>
          <p:nvPr/>
        </p:nvPicPr>
        <p:blipFill rotWithShape="1">
          <a:blip r:embed="rId4">
            <a:alphaModFix/>
          </a:blip>
          <a:srcRect b="0" l="0" r="0" t="0"/>
          <a:stretch/>
        </p:blipFill>
        <p:spPr>
          <a:xfrm>
            <a:off x="693360" y="346680"/>
            <a:ext cx="3054240" cy="3956760"/>
          </a:xfrm>
          <a:prstGeom prst="rect">
            <a:avLst/>
          </a:prstGeom>
          <a:noFill/>
          <a:ln>
            <a:noFill/>
          </a:ln>
        </p:spPr>
      </p:pic>
      <p:sp>
        <p:nvSpPr>
          <p:cNvPr id="345" name="Google Shape;345;p72"/>
          <p:cNvSpPr txBox="1"/>
          <p:nvPr/>
        </p:nvSpPr>
        <p:spPr>
          <a:xfrm>
            <a:off x="6095880" y="879840"/>
            <a:ext cx="2547360" cy="46152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lt-LT" sz="2400" u="none" cap="none" strike="noStrike">
                <a:solidFill>
                  <a:srgbClr val="262626"/>
                </a:solidFill>
                <a:latin typeface="Arial"/>
                <a:ea typeface="Arial"/>
                <a:cs typeface="Arial"/>
                <a:sym typeface="Arial"/>
              </a:rPr>
              <a:t>Apdovanojimai</a:t>
            </a:r>
            <a:endParaRPr b="0" i="0" sz="2400" u="none" cap="none" strike="noStrike">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9F3F3"/>
        </a:solidFill>
      </p:bgPr>
    </p:bg>
    <p:spTree>
      <p:nvGrpSpPr>
        <p:cNvPr id="349" name="Shape 349"/>
        <p:cNvGrpSpPr/>
        <p:nvPr/>
      </p:nvGrpSpPr>
      <p:grpSpPr>
        <a:xfrm>
          <a:off x="0" y="0"/>
          <a:ext cx="0" cy="0"/>
          <a:chOff x="0" y="0"/>
          <a:chExt cx="0" cy="0"/>
        </a:xfrm>
      </p:grpSpPr>
      <p:sp>
        <p:nvSpPr>
          <p:cNvPr id="350" name="Google Shape;350;p73"/>
          <p:cNvSpPr txBox="1"/>
          <p:nvPr/>
        </p:nvSpPr>
        <p:spPr>
          <a:xfrm>
            <a:off x="609480" y="557640"/>
            <a:ext cx="10972800" cy="1325520"/>
          </a:xfrm>
          <a:prstGeom prst="rect">
            <a:avLst/>
          </a:prstGeom>
          <a:noFill/>
          <a:ln>
            <a:noFill/>
          </a:ln>
        </p:spPr>
        <p:txBody>
          <a:bodyPr anchorCtr="0" anchor="b" bIns="45700" lIns="91425" spcFirstLastPara="1" rIns="91425" wrap="square" tIns="45700">
            <a:normAutofit/>
          </a:bodyPr>
          <a:lstStyle/>
          <a:p>
            <a:pPr indent="0" lvl="0" marL="0" marR="0" rtl="0" algn="l">
              <a:lnSpc>
                <a:spcPct val="100000"/>
              </a:lnSpc>
              <a:spcBef>
                <a:spcPts val="0"/>
              </a:spcBef>
              <a:spcAft>
                <a:spcPts val="0"/>
              </a:spcAft>
              <a:buNone/>
            </a:pPr>
            <a:r>
              <a:rPr b="0" i="0" lang="lt-LT" sz="4400" u="none" cap="none" strike="noStrike">
                <a:solidFill>
                  <a:srgbClr val="262626"/>
                </a:solidFill>
                <a:latin typeface="Arial"/>
                <a:ea typeface="Arial"/>
                <a:cs typeface="Arial"/>
                <a:sym typeface="Arial"/>
              </a:rPr>
              <a:t>Projekto rezultatai</a:t>
            </a:r>
            <a:endParaRPr b="0" i="0" sz="4400" u="none" cap="none" strike="noStrike">
              <a:latin typeface="Arial"/>
              <a:ea typeface="Arial"/>
              <a:cs typeface="Arial"/>
              <a:sym typeface="Arial"/>
            </a:endParaRPr>
          </a:p>
        </p:txBody>
      </p:sp>
      <p:sp>
        <p:nvSpPr>
          <p:cNvPr id="351" name="Google Shape;351;p73"/>
          <p:cNvSpPr txBox="1"/>
          <p:nvPr/>
        </p:nvSpPr>
        <p:spPr>
          <a:xfrm>
            <a:off x="609480" y="2106360"/>
            <a:ext cx="10972800" cy="4036680"/>
          </a:xfrm>
          <a:prstGeom prst="rect">
            <a:avLst/>
          </a:prstGeom>
          <a:noFill/>
          <a:ln>
            <a:noFill/>
          </a:ln>
        </p:spPr>
        <p:txBody>
          <a:bodyPr anchorCtr="0" anchor="t" bIns="45700" lIns="91425" spcFirstLastPara="1" rIns="91425" wrap="square" tIns="45700">
            <a:normAutofit/>
          </a:bodyPr>
          <a:lstStyle/>
          <a:p>
            <a:pPr indent="0" lvl="0" marL="0" marR="0" rtl="0" algn="l">
              <a:lnSpc>
                <a:spcPct val="110000"/>
              </a:lnSpc>
              <a:spcBef>
                <a:spcPts val="0"/>
              </a:spcBef>
              <a:spcAft>
                <a:spcPts val="0"/>
              </a:spcAft>
              <a:buNone/>
            </a:pPr>
            <a:r>
              <a:rPr b="0" i="0" lang="lt-LT" sz="2000" u="none" cap="none" strike="noStrike">
                <a:solidFill>
                  <a:srgbClr val="262626"/>
                </a:solidFill>
                <a:latin typeface="Arial"/>
                <a:ea typeface="Arial"/>
                <a:cs typeface="Arial"/>
                <a:sym typeface="Arial"/>
              </a:rPr>
              <a:t>Įgyvendinus projektą dalyviai įgijo vertingų gyvenimo įgūdžių, kurti teigiamus santykius tiek darželyje, tiek už jo ribų. Projekto rezultatai atspindi emocinės, socialinės ir fizinės gerovės pagerėjimą.</a:t>
            </a:r>
            <a:endParaRPr b="0" i="0" sz="2000" u="none" cap="none" strike="noStrike">
              <a:latin typeface="Arial"/>
              <a:ea typeface="Arial"/>
              <a:cs typeface="Arial"/>
              <a:sym typeface="Arial"/>
            </a:endParaRPr>
          </a:p>
        </p:txBody>
      </p:sp>
      <p:pic>
        <p:nvPicPr>
          <p:cNvPr id="352" name="Google Shape;352;p73"/>
          <p:cNvPicPr preferRelativeResize="0"/>
          <p:nvPr/>
        </p:nvPicPr>
        <p:blipFill rotWithShape="1">
          <a:blip r:embed="rId3">
            <a:alphaModFix/>
          </a:blip>
          <a:srcRect b="0" l="0" r="0" t="0"/>
          <a:stretch/>
        </p:blipFill>
        <p:spPr>
          <a:xfrm>
            <a:off x="7616520" y="3227760"/>
            <a:ext cx="3011760" cy="29934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9F3F3"/>
        </a:solidFill>
      </p:bgPr>
    </p:bg>
    <p:spTree>
      <p:nvGrpSpPr>
        <p:cNvPr id="356" name="Shape 356"/>
        <p:cNvGrpSpPr/>
        <p:nvPr/>
      </p:nvGrpSpPr>
      <p:grpSpPr>
        <a:xfrm>
          <a:off x="0" y="0"/>
          <a:ext cx="0" cy="0"/>
          <a:chOff x="0" y="0"/>
          <a:chExt cx="0" cy="0"/>
        </a:xfrm>
      </p:grpSpPr>
      <p:sp>
        <p:nvSpPr>
          <p:cNvPr id="357" name="Google Shape;357;p74"/>
          <p:cNvSpPr txBox="1"/>
          <p:nvPr/>
        </p:nvSpPr>
        <p:spPr>
          <a:xfrm>
            <a:off x="707400" y="715320"/>
            <a:ext cx="10972800" cy="132552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None/>
            </a:pPr>
            <a:r>
              <a:rPr b="0" i="0" lang="lt-LT" sz="4000" u="none" cap="none" strike="noStrike">
                <a:solidFill>
                  <a:srgbClr val="262626"/>
                </a:solidFill>
                <a:latin typeface="Arial"/>
                <a:ea typeface="Arial"/>
                <a:cs typeface="Arial"/>
                <a:sym typeface="Arial"/>
              </a:rPr>
              <a:t>eTwinning projektas „Cultural Treasures: Little Explorers of Traditions/Kultūros lobiai: Mažieji tradicijų tyrinėtojai“ </a:t>
            </a:r>
            <a:endParaRPr b="0" i="0" sz="4000" u="none" cap="none" strike="noStrike">
              <a:latin typeface="Arial"/>
              <a:ea typeface="Arial"/>
              <a:cs typeface="Arial"/>
              <a:sym typeface="Arial"/>
            </a:endParaRPr>
          </a:p>
        </p:txBody>
      </p:sp>
      <p:sp>
        <p:nvSpPr>
          <p:cNvPr id="358" name="Google Shape;358;p74"/>
          <p:cNvSpPr txBox="1"/>
          <p:nvPr/>
        </p:nvSpPr>
        <p:spPr>
          <a:xfrm>
            <a:off x="609480" y="2291400"/>
            <a:ext cx="10972800" cy="4036680"/>
          </a:xfrm>
          <a:prstGeom prst="rect">
            <a:avLst/>
          </a:prstGeom>
          <a:noFill/>
          <a:ln>
            <a:noFill/>
          </a:ln>
        </p:spPr>
        <p:txBody>
          <a:bodyPr anchorCtr="0" anchor="t" bIns="45700" lIns="91425" spcFirstLastPara="1" rIns="91425" wrap="square" tIns="45700">
            <a:normAutofit/>
          </a:bodyPr>
          <a:lstStyle/>
          <a:p>
            <a:pPr indent="0" lvl="0" marL="0" marR="0" rtl="0" algn="l">
              <a:lnSpc>
                <a:spcPct val="110000"/>
              </a:lnSpc>
              <a:spcBef>
                <a:spcPts val="0"/>
              </a:spcBef>
              <a:spcAft>
                <a:spcPts val="0"/>
              </a:spcAft>
              <a:buNone/>
            </a:pPr>
            <a:r>
              <a:rPr b="0" i="0" lang="lt-LT" sz="2000" u="none" cap="none" strike="noStrike">
                <a:solidFill>
                  <a:srgbClr val="262626"/>
                </a:solidFill>
                <a:latin typeface="Arial"/>
                <a:ea typeface="Arial"/>
                <a:cs typeface="Arial"/>
                <a:sym typeface="Arial"/>
              </a:rPr>
              <a:t>Projektas įgyvendintas „Žiogelių“ gr.</a:t>
            </a:r>
            <a:endParaRPr b="0" i="0" sz="2000" u="none" cap="none" strike="noStrike">
              <a:latin typeface="Arial"/>
              <a:ea typeface="Arial"/>
              <a:cs typeface="Arial"/>
              <a:sym typeface="Arial"/>
            </a:endParaRPr>
          </a:p>
          <a:p>
            <a:pPr indent="0" lvl="0" marL="0" marR="0" rtl="0" algn="l">
              <a:lnSpc>
                <a:spcPct val="110000"/>
              </a:lnSpc>
              <a:spcBef>
                <a:spcPts val="1001"/>
              </a:spcBef>
              <a:spcAft>
                <a:spcPts val="0"/>
              </a:spcAft>
              <a:buNone/>
            </a:pPr>
            <a:r>
              <a:rPr b="0" i="0" lang="lt-LT" sz="2000" u="none" cap="none" strike="noStrike">
                <a:solidFill>
                  <a:srgbClr val="262626"/>
                </a:solidFill>
                <a:latin typeface="Arial"/>
                <a:ea typeface="Arial"/>
                <a:cs typeface="Arial"/>
                <a:sym typeface="Arial"/>
              </a:rPr>
              <a:t>Įgyvendinimo laikotarpis 2025 03 – 2025 05</a:t>
            </a:r>
            <a:endParaRPr b="0" i="0" sz="2000" u="none" cap="none" strike="noStrike">
              <a:latin typeface="Arial"/>
              <a:ea typeface="Arial"/>
              <a:cs typeface="Arial"/>
              <a:sym typeface="Arial"/>
            </a:endParaRPr>
          </a:p>
          <a:p>
            <a:pPr indent="0" lvl="0" marL="0" marR="0" rtl="0" algn="l">
              <a:lnSpc>
                <a:spcPct val="110000"/>
              </a:lnSpc>
              <a:spcBef>
                <a:spcPts val="1001"/>
              </a:spcBef>
              <a:spcAft>
                <a:spcPts val="0"/>
              </a:spcAft>
              <a:buNone/>
            </a:pPr>
            <a:r>
              <a:rPr b="0" i="0" lang="lt-LT" sz="2000" u="none" cap="none" strike="noStrike">
                <a:solidFill>
                  <a:srgbClr val="262626"/>
                </a:solidFill>
                <a:latin typeface="Arial"/>
                <a:ea typeface="Arial"/>
                <a:cs typeface="Arial"/>
                <a:sym typeface="Arial"/>
              </a:rPr>
              <a:t>Koordinatorė ikimokyklinio ugdymo mokytoja Toma Edita Pričinaitė</a:t>
            </a:r>
            <a:endParaRPr b="0" i="0" sz="2000" u="none" cap="none" strike="noStrike">
              <a:latin typeface="Arial"/>
              <a:ea typeface="Arial"/>
              <a:cs typeface="Arial"/>
              <a:sym typeface="Arial"/>
            </a:endParaRPr>
          </a:p>
          <a:p>
            <a:pPr indent="0" lvl="0" marL="0" marR="0" rtl="0" algn="l">
              <a:lnSpc>
                <a:spcPct val="110000"/>
              </a:lnSpc>
              <a:spcBef>
                <a:spcPts val="1001"/>
              </a:spcBef>
              <a:spcAft>
                <a:spcPts val="0"/>
              </a:spcAft>
              <a:buNone/>
            </a:pPr>
            <a:r>
              <a:rPr b="0" i="0" lang="lt-LT" sz="2000" u="none" cap="none" strike="noStrike">
                <a:solidFill>
                  <a:srgbClr val="262626"/>
                </a:solidFill>
                <a:latin typeface="Arial"/>
                <a:ea typeface="Arial"/>
                <a:cs typeface="Arial"/>
                <a:sym typeface="Arial"/>
              </a:rPr>
              <a:t>Projekto tikslas – ugdyti kultūrinį sąmoningumą, pagarbą įvairovei ir priklausymo pasaulinei bendruomenei jausmą.</a:t>
            </a:r>
            <a:endParaRPr b="0" i="0" sz="2000" u="none" cap="none" strike="noStrike">
              <a:latin typeface="Arial"/>
              <a:ea typeface="Arial"/>
              <a:cs typeface="Arial"/>
              <a:sym typeface="Arial"/>
            </a:endParaRPr>
          </a:p>
          <a:p>
            <a:pPr indent="0" lvl="0" marL="0" marR="0" rtl="0" algn="l">
              <a:lnSpc>
                <a:spcPct val="110000"/>
              </a:lnSpc>
              <a:spcBef>
                <a:spcPts val="1001"/>
              </a:spcBef>
              <a:spcAft>
                <a:spcPts val="0"/>
              </a:spcAft>
              <a:buNone/>
            </a:pPr>
            <a:r>
              <a:rPr b="0" i="0" lang="lt-LT" sz="2000" u="none" cap="none" strike="noStrike">
                <a:solidFill>
                  <a:srgbClr val="262626"/>
                </a:solidFill>
                <a:latin typeface="Arial"/>
                <a:ea typeface="Arial"/>
                <a:cs typeface="Arial"/>
                <a:sym typeface="Arial"/>
              </a:rPr>
              <a:t>Projekto nariai. Rumunija (12), Lietuva (11), Bulgarija (3), Kroatija (3), Turkija (2), Serbija (1), Libanas (1), Graikija (1).</a:t>
            </a:r>
            <a:endParaRPr b="0" i="0" sz="2000" u="none" cap="none" strike="noStrike">
              <a:latin typeface="Arial"/>
              <a:ea typeface="Arial"/>
              <a:cs typeface="Arial"/>
              <a:sym typeface="Arial"/>
            </a:endParaRPr>
          </a:p>
        </p:txBody>
      </p:sp>
    </p:spTree>
  </p:cSld>
  <p:clrMapOvr>
    <a:masterClrMapping/>
  </p:clrMapOvr>
</p:sld>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